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sldIdLst>
    <p:sldId id="257" r:id="rId12"/>
    <p:sldId id="258" r:id="rId13"/>
    <p:sldId id="259" r:id="rId14"/>
    <p:sldId id="260" r:id="rId15"/>
    <p:sldId id="265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58EC7-4B38-4681-B775-336528CDC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6B3BF0-656E-4274-BA92-1857E6A24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233A6D-B7ED-4A1E-841B-70085D789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14FA65-F63E-44B7-986F-874CD219F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DBFA55-2AAB-415F-8C51-B6AF3373C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AED0C-9F3C-487D-8FEB-3AF5FE5AD51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16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E325B-B6E8-4D7A-A80E-D8CED5B68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BD2FF9-5D4E-4CC7-B000-33664C5E7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7B31C2-6FAC-4881-9599-4E06A778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EADE0A-5FBB-4D58-BA71-A97926C91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1713EC-2079-4241-9606-F299C991A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0DEADD-E184-4972-AB61-05A8AB994B7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2147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70304-25E1-4C74-9001-53AF091CE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9DCD2D-CFBD-49AC-A6C1-7054AFF2E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4B6CF4-3373-4B71-85B0-9F7100218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B31B82-5E42-4E65-9270-7AB69AACB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F42E0C-F6A1-4242-ADD8-6951B97B1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7125B9-5BC7-4DC5-A898-CCDBBFB7B53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434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6E7B4-D7B9-40AD-9F09-23B825A9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531327-AC81-4006-A571-7A68ED248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C19DDC-9F5F-4A5A-BE3F-7AE221BCF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5BE1F8-5B6A-46E4-B614-5AA373D62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36A829-E0AD-47F8-AC21-A219D530B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278A8E-7B15-4152-B202-DA0AEC27B64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88062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FF1F4C-4E2F-49AA-9122-FF1CF848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FCB094-35B9-4CBF-8CCF-3131CA07C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E05B8A-66D3-48A4-8FF4-B3F773CBD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190F78-DE1C-4764-86AD-16791FC1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D3F976-5721-47A8-8C85-2452D291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AD43276-48C8-4F8D-9F2A-FD1A0396FF4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0612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1F431-0DBF-4A87-9895-74677E37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36EB6-BEAF-45F2-B29D-A40B25D256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3ABA36-1078-4389-BEF9-C4304A9C7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18F9AC-688C-4E0E-B24C-19FEAB3CE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103D20-FEE5-46C1-BC85-47B216824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93D99C-73E6-48AE-9C0E-40401F44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E826AE-B950-408D-BE5B-5B631A02369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7214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2F90E-AD74-4309-8C35-6A10EFD5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9CAD41-3B0A-4695-B887-3415862AE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AB8E4A-41B6-4B2A-9553-04D24A38B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81104C-DB22-4887-986F-964E0BD62B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8C3307A-CF68-48D3-8AEF-AE4364DAD7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101D71A-BCBE-4C26-AA73-5B0150263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FA332B3-207E-42E7-835B-E120BF60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7AEA7E-8634-4D6B-BAFB-8459BDD80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C2CDB1-2C89-4BD8-BB0B-92122D38B53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0617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6BAC3-E092-4F53-B1AA-2BAE49E76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0F9FC28-F4D2-4547-B680-2E641422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239D57-65BA-4BCE-A6E1-9B48497C8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D99582-5A83-4664-AF13-058546A4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80E675-91E0-4E32-B0A2-7C530A65259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6957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3AE487-FD77-4B55-A313-524F6C0CD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106C51-DFAE-4FD7-8FDF-F5F22D608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9C239E-769B-4D39-A462-E7333156B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F964A6-20EF-4237-9036-A7377C24C8C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4361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832F3-5745-4EF1-811B-1DED7B288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D0070E-5D55-4C03-BC99-1E1278241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B9DE5E-7226-4465-A405-7DED3A4EA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3A4DF2-1859-4358-AB58-258E33289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549107-66D7-4347-8F61-BEC0C716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C95FE2-4CD8-479C-B343-3605F7B1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725DD4-F418-481C-859A-95885DECA9A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7262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EA168-4394-4A0C-9249-A2182C9BE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63096F-E131-42BE-A260-504F0AEF2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BE064C-085C-438B-990D-4C3FB785D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81A53F-46C2-4B8F-B731-8A5606F9D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7C9475-DF7C-43EC-BED4-06B4E94C6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06FE91-1C4F-49A5-A9C2-37507FEF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B8287E-A645-4964-A1D9-4B8D724EF72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41466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7D8A2-B33E-41C2-A243-7EE765B81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4B9783-6B87-4F29-BBDA-7388C5296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A1FE1F-4097-40F7-857D-2C0B12AF0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B4C77C-CCFB-4BF1-8BCD-5AE064B0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9B7259-BB2A-41D1-988E-CB7E1F319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C95699E-5655-4DE2-A50C-E598A89C93A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72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94AE44C-AA8C-4022-9281-893A458D2C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93248A-8AA0-4F7E-9B64-ECECD2E68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323CE1-B47E-45EC-B572-20EDBDDD3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493542-03AE-4D2F-B3E7-4C256A05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710759-09C2-4E1B-973D-5183131E3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1A1F91-A2A7-40AA-8369-B7E26EF5050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845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987C4F2-0D85-4884-8B88-0EE08347FF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39A9BB0-3774-43E4-9CFD-E2D9B23C3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05B0DB-4C85-4F7E-89EF-CA824E51C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12D5FC-2F5C-418E-B483-4CCEAAF2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060EFD-9490-484F-AB18-E0AAC9AF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649B20-CE57-4C87-B3BC-2671ED98F4C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2723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6DE11-A2E9-438F-B235-CFB73E351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CD9D05-EC97-428E-B948-03C32F03B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D8B7A9-DAB9-4F48-A519-5BC657B1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FD129F-0C03-4899-9FAA-156037E0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9754A6-7BA2-4B99-BA85-F706E28CC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516-9434-4250-A0CF-E85956E9380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7806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2553B-7B1D-480E-B8C0-3E8A2B0E3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9FA10C-2868-42D3-A5C1-022284859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2CD950-F374-4FE3-8835-81AACBFCA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006507-4890-41CE-BCA8-A6710936D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9B5306-6789-4962-85D7-798D5CDF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238E25-98C1-47CC-8ED3-C9C0A4F2624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857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ED233-936C-4536-97B6-89CF06C0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2BBB37-B585-4F16-9312-ED045C8A6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E59B7A-D526-49E4-946D-B2429DFF5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78CB21-F86A-44D4-8CD9-38951490A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679AEA-FAFC-4C31-8DCE-4F5C072F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B9056B-7E97-4476-9AE4-AC250251E9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498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8149C4-E27A-407F-97C8-7322ADCE5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EEEFB0-6533-4199-8CFA-FCFDDE5DB4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335547-763B-44D9-9EDA-FCD0670BC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80481F-07EA-4C1A-9321-0F5E4A5A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356F13-71C3-4240-A471-EBF7B47E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FB0C89-9972-466F-8083-BA46ED7BC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CBC06A-0C98-4810-AF0B-0AAD61478E5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4163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91563-A5A1-47A7-8E16-185C2587C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470F06-BFF3-49D2-A934-0D44FB5BB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1A153C-E6D4-4841-BA1C-B87C66BA2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71F3BB-13C7-4814-8086-326B53BF5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D70765C-CAB1-4DE1-A921-4C3DBE74C7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2193A0-9E08-445F-ADFE-8CDEFB796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66F7E9-FAE3-4A9D-9742-14FF2A1E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743843F-D8E6-49C0-A315-EE32C966A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CFB4D-58A1-45E1-AE9D-FD2B4508971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0170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AD3E0-3283-4FE1-8802-6069A675F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A8F596-664A-48DD-8468-B60B4C67F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E77A59-1E48-46F5-B4B3-60B7FE787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2CDFC2C-9D7A-4062-B3B5-75867ABB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A30C99-DEED-4CB6-A375-02C6B4849C0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3265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1467B95-3654-43A1-A557-BAC9D886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104F3D-B667-4144-B22C-DDC06C604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C17D9D-230C-4BD5-AA68-E7AD90F5B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3DA8AC-0AE6-43C5-BA5F-A56AB1CC047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406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372B0-8992-4358-A228-BE7A5F3C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0A272A-4CBE-4D2B-8E4C-8A7F07FC3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792E29-5612-4E68-AED5-D0751F7E7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EF97E6-BF36-4463-A185-B21284501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989072-1067-4985-8F35-04CD3A90C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147CC5-BDA6-46F8-8470-381A562FA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8923C5-0E45-4E4D-B779-295D852C398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2085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550394-8C6E-460A-B38A-6176A644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CA4D92-A949-4636-8A00-7F3F554637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39045D-B9FB-4214-8ECD-B0D48254E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37A7FA-C69A-410B-AC24-87B5B4F34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01E9C1-A273-46B3-AD44-366B80C9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C02D9D-A452-4883-AFD7-CDD5B10CD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566FA7-7B9C-469E-8669-0D90165C047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78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F44DA-F315-45D0-9B24-6DA8624BB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A290D3-F279-4C9C-AEB5-DE6FBDB415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88440B-E201-4E29-B9C5-108084C0C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893E8F-C21B-47B6-9E1C-6363BD1D9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07D503-8310-4B16-B97D-6767104A0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C31588F-4742-4DF9-86DA-AB3C8A344F3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9344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1EEE7E-E37F-4292-BD76-93D3E745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4C6483-1A3D-4A12-A5C3-5C8AE8BC26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ECE5D0-5708-4A2F-B71D-1538C035E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846473-98EB-432A-8609-D84464E57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2A817-1857-45EE-AF95-6CC2FEC79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F99072-E8D3-4F38-A638-CCFF4D9A3D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746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FC1A9E3-0383-42D4-A918-338F41D039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5A7EE4-C2EF-4843-9A97-0BD05BC81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C3C4B1-33AA-4F68-A3F2-1706BEA1E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7CBD99-D656-4BE2-8FB2-8ACEFF46D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1FAE59-8DE8-4CAA-85B6-87E7BEFE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C05286-2512-4F81-B6A8-646DB633ADA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7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6B3AE-55C6-44D7-8301-602DBB03E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4ED137-C7A5-4B3D-8992-0F14F6BC4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2FD461-6C30-4346-B889-18ED1576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8089D0-688F-498D-B841-BAC3113C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91BFBC-0853-4578-99AA-538188EFB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011C28-DA6F-4518-AF62-08B85825321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882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0523C-6180-4597-937F-983D1F237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78B558-361B-470C-9D18-D136EA9CC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AD169E-EFB6-4CC6-A404-17677471E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1CD7D0-8A1D-4EB2-A44B-2AF8B0F37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47F6B-28AA-4E28-8E38-03AC1644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7A1ADF-AA06-43B9-BB25-6A0AE31937D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414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37E8E-A21E-4D30-83CE-D98BD2E7D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F5A3D8-FCE8-4E79-B806-ECDDBA95F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1850" y="4589463"/>
            <a:ext cx="5181600" cy="150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C0EB52-3832-4359-AC41-ADBE2B069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5850" y="4589463"/>
            <a:ext cx="5181600" cy="150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2F937D-384C-4051-8C1F-8D84C9008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67A4D8-8435-4A21-8714-243767514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629562-4B02-4C56-95AE-DDFF8076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95DC3A-0C50-42FF-8A50-32CEE448E8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10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E9CF0-A12D-4C34-97D6-EDCC1A704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D86884-5BEB-47D1-9A88-CB697CAA6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150426-B952-4556-AC61-B53D3C710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54E5700-DA83-4DAA-8A61-FF6E82D88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BC6A46-A20F-4812-888A-C1F517037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D158BC-E0B7-4E36-8687-8DA2FA7C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49B31E5-5617-4213-B50E-3378E3A8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87ADEB1-C1AE-497F-9A74-FD29F038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7AF535-AC28-48AE-8CAA-6D738794564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38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9409A-E33E-4C32-AB9A-ED91AAB46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C021F6-BB8B-41B1-925B-968D4A974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696EDC1-E7B0-40C0-BAD6-3AFA52EDB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688458-5121-4A86-9128-3F5F22A2D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C03680-A77B-4F3A-850B-C0089A3FF77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238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217E2CB-6A72-492C-BB43-56C54B4C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5C81BC4-8C27-47A0-8525-5045B812C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D62ADF-0435-476A-90C4-892334DB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F76E8E-6BB3-4F78-8F7E-5FAC33D3B68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504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3E604-CA6A-4673-A325-E76D80F68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D2BBDE-DAC6-4205-9648-9B45040FE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D95937-9265-43DB-BEE3-3A4C2795D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03DE4D-74A5-4CB3-A3EC-651F32106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F300C6-7255-45B4-AADA-FEF2C68E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08E58A-B251-485B-8C90-832239866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4E5919-33F8-498B-8E76-6FC170AAC4B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5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3418A7-4471-4188-B6B8-A92F909DE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83AA19-34ED-4BED-9FE8-7E43CD5CF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FE5FA6-D8AF-4066-8B7C-AF5A1952E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7F7ABC-6F60-424E-AD0D-51C89EFCD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92A371-48B5-4B04-856B-A78A1CC68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B1AEC0-721A-47C8-A978-6AF54BA9BC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02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8AE31-9DEE-479F-8870-85B6A4EE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5AE093-28B5-491C-9AEF-46077FD114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E793EB-0786-4827-BDD3-D5186EDC9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05FF71-24D6-4D1D-9F0D-A8105901F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B78A9E-2630-4240-900B-E0173E54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96292B-CF57-4BBE-BD2E-BEBC079AD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6356D6-1FA4-4758-94F1-F7F04FFB50A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83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64CCA-C7D0-4347-AB1C-696298670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BF1E7E-4E9F-45F7-B0D4-DE504C1B1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056B68-954A-412A-97E9-7931C2F9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A5453F-F030-46DE-BE5F-3C6F2FAAB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3127FC-B5C9-4225-920C-0F1D3CC7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97191D-9179-4591-A6E2-62DB36B3EDE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40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1FF2A6A-BA8E-4E86-8728-7DF1F0675E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8550" y="1709738"/>
            <a:ext cx="2628900" cy="43799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20B7E9-C853-4475-A64B-8A82E6A272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1850" y="1709738"/>
            <a:ext cx="7734300" cy="43799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9CDBD-1043-438D-BEBE-273887956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68159F-2546-40B9-90F1-A7F15597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D3CD3D-B728-40FF-9EA2-1279B5322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79DEEB-1B00-45E6-9D22-FCA12B3D476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176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35113-8AC8-49E4-9B95-BA5C1BE3D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3A4981-1D8F-4EF7-8AC2-6C1699C58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7477B0-A6EC-4BB3-9F71-9747F54B3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874925-08C8-4073-B8EF-13522208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B9FB5-2948-4C6B-95B5-7E6C1ECCE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D0FC0-E24F-44D3-8FD2-CD39EA2CBF7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16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135F8-CDB7-446F-8601-325CA06B7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7F6C00-90C0-4389-9C9E-1B37EA5B2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2DA69E-5362-460D-A11A-1DC6E1567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E386C0-538D-4A4C-BED3-1C1181F42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C97551-020A-4004-90CC-C838163E9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218DE4-7717-47CB-8BB7-17851E279D9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003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ED0AB-6D77-4919-BD7B-85FD88F47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7BA735-A10F-4B08-BDD2-20E648934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8AFA31-5F8D-4EA8-B7D7-CF718C9C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5E2E29-93EF-4D4A-BBAD-40B3D21E5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49A784-CE34-44FE-88E8-209464A0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74073B-046D-4F03-98A4-FEDF285FF3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5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82F45-8B42-4817-9AA9-D34A3F23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D7458-C7BA-46B9-AF79-2F0EAA15B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C8D00E-AA9B-4AAB-8A7B-9FFA5B446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F3F0E9-7586-47AF-AB2B-4686B6C24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C3F91E-F2BB-4F61-949C-CBAEC487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BFA678-DA29-431B-9BFA-518B41B4F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03D55E-2264-446D-9244-5A035405E8E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279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91DB7-7570-4BF9-9EE7-7732C13DB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F578B2-8561-4666-B825-275457E60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F4F278-CBB4-4429-ADD8-CA861BEA6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788838-511F-4223-B80A-4FB2701561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7D0C89A-F9F4-48AB-A3A9-83C1BDF21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FA64276-9D12-4DA1-9C8B-52BB4F64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00D40C-8981-4B01-999F-262BBE7B0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535BC9D-DD26-4AA4-AC62-8878BB0F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F7D431-27AC-41E5-923F-5D818817708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1990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B842B-76E2-4E1F-B004-01766CCA7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951F6D-3665-4D7F-9A81-0598B4A8C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749E49-25B7-48B0-8A83-FB4C2C2E8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14918F3-91D8-476F-9BE3-3A6846D2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E5A40D-94C9-4DF4-80D0-2295BA60B2F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0798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2C7493-87C1-4E7B-B56E-442381F95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708F30E-DDD8-4610-8912-EA4C3C9D7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1C7DBC-70A2-4FBA-AF99-1275D4107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4B0565-E93F-4826-B22D-AD4D5A61E50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363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7C893D-7B62-4E2B-BD1A-D9F35EA1F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D8E57B-CE0B-4E2E-8782-6A0891434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0EECDE-15C4-4270-B919-D03F9E0D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3B5710-F841-46C1-9985-447170EE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E64F33-CED7-4254-8210-0C85A7F54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F2EF6E-5B1C-4172-982C-EA98D9F07DB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0702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79AE5-D88C-4A3F-A028-25996F97D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D7D2FE-2EB1-4488-8F26-6FA6E2286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EC92C1D-6704-49D0-BC19-248215A2C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CB1A37-D39B-4DF5-8B8F-7CA0221FD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8E39F3-E6A4-43E0-AACE-167604C9D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5FDD78-23A6-4075-8F92-B4A4FC992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BDACC8-54D9-4289-B69D-1806577426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406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ADEC6-9FCD-4635-9F59-3CFF51DE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9BAE87-DB6A-4B78-B793-959A34CD9E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2BDFE8-0485-4460-99B6-F6A30D606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9CB646-EBF2-461C-A895-4A7748EC8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FD60F4-0BAA-428F-AB06-7D1DBBE5C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AC3745-9BB1-4564-B86E-B48473A6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F978DD-7E56-47D5-AE76-419D44A943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07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FD413-F201-426B-8D67-05D6CE127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21D27A-9C44-4EDF-93CA-DAF661B2A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8A7011-B725-454A-91C4-95C738610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2EF7C8-B04E-4F6A-97FF-755A7C8DC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584724-789B-4E5E-89D4-565FA041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B6B2FA-4388-41B6-8E8A-8FE124D689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4596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5E959A5-7402-401A-95B3-B10618FE2B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C30F46-180D-4782-9E83-7E8D2D094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A59B74-F50A-478A-95C7-78796EE88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836A34-761D-4132-B7D8-99B7E994E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800429-7DFA-4457-A1A8-5317612F0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8B6A55-E9E1-4C53-A85E-A4AF1CE0319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093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C7073-5CF5-44C2-A44D-B2BDFA9EC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2FAC25-D1E8-42FF-B1C2-944041E38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3EE988-22E9-42B8-8122-935357E70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3D7FA-EEC7-458F-A42C-5C34AB734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7EC40A-609B-4D36-8EB7-3C122B9CD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C1AD62-815D-40B9-801E-49973C04EAA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813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A636C-09C5-4AC0-B404-72211AEBC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F0CB3-D136-4013-8062-4323C4A5A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CE6866-43DA-4F06-A690-A5AE960E7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264D42-7BC4-47AF-A69A-32D3FEF72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F022AB-E2C1-4D25-9220-FB6AE0DA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5515E0-2124-4776-A10B-39043A746C4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43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CB1B5-F82C-4934-A369-68B39B17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DE9788-65DB-4BAF-839B-F3C363A6E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F8B198-1F2F-4A8A-849E-36CCAE38D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CEB1D-24D1-4396-8C90-900897CDA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FFA811-1B7E-4FF8-B14B-CE72472BD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6E25E8-5EF4-4AA1-A554-6B99506BAA7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1644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63962-1BD5-4F8D-BF31-E2433F180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17F14A-6FB0-492C-8413-C16F08484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3790950" cy="5811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D47D0A-F1F7-42B1-BB96-CB5CF418A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1550" y="365125"/>
            <a:ext cx="3790950" cy="5811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26A60A-8430-41D5-B39D-91A2803BB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D4E9C9-B22C-49C7-8C50-6EB732FEF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7CC29C-9BA1-4ED1-8BD4-24E9A11F2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500792-6D60-402D-BAB8-42AE9F7C1BB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2048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102E61-EBD8-4BAC-9A89-552726B20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A65C0C-D723-4651-A6C2-C6F95159F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F972DA-794C-472C-BF8F-DDC8BA0C6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805809-77D9-4CF5-832B-D46A8C07F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9D4FE83-7EC2-416F-BA1A-A8F774F55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8AB0A7-F6EA-47EA-A9EC-9E28AF560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DCD3CD-62F1-4755-8104-790DD176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F4EC43-8866-4FA4-8B40-9D250F37C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5D68E0-3C60-4D7C-A81E-0163DE5B99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2092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351AAD-288E-4FBF-A90A-3CC32F618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A499C8-37ED-4BE0-B17B-AF2F75DEF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9414F3-1EEA-4EA2-BC6A-45F23256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B45EBDE-B565-4C2B-8E26-39201D886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3BC93C-A1F6-4191-85EE-F5EC2966EBB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64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4A7D1-2B67-4C29-BA18-8E2C4B9F2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AE2C70-7ACF-497C-BDA7-C3893A696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514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30FC78-77FA-4331-AA0F-6B08F29BC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1825625"/>
            <a:ext cx="2514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BC11C7-DDCB-477B-BABE-8B64185BA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469955-C0B8-48FD-B949-D60E73420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37D7AB-B99C-4605-B77E-FE92AF66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FA95CC-04A9-48EE-A4F1-64E190E0F14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7268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9ADE87-C0D9-4204-9334-F371CAE10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2ACA30D-E7DA-4DCB-BA94-533D9C288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A027E6-0AB4-46F0-848B-AA34F4E3F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B0F652-F600-40DA-B168-6927B3BD01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632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052FB-A46A-4896-BD23-C35244774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8E0D86-F3B5-42AE-BAE2-9A8E0E221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7434FE-61BA-4C86-A487-E7B1EF65B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4797ED-ABA5-4B46-A0B4-AA8D120EC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B4DC5D-1D8D-4E4C-AC9C-8D7ADD67E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9A22CB-4F7F-45AF-A217-AFEA103E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B7891C-6BEF-4F4A-AB52-EA9924E7F79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6840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7F838-874D-45AD-A835-DACC45CCA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C1571B0-C86A-438E-8148-44D6DBA5E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E2C71E-B12D-46D9-9592-4C2946584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DB9E42-0A7F-4674-9DAF-D4EB144B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8DD376-3BC2-4568-B026-55A41E802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270BC4-D7E2-425C-9E90-89F9A1875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8393D1-A413-44DF-87EB-28A57D2645A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891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7698E-FC97-4D97-B2B0-C3DF3B733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6239B0-DD37-46EE-A018-6B558D7D4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0BC4D5-0B4D-4D17-81D9-9B1151342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7D6E2C-7637-427E-BFD3-6D75D0F2C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255178-49BA-4F10-92DA-6C7C0E363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C8D925-B301-440C-B02B-EF6E463C625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3973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59C13E-850D-4B5B-99D2-7B5F6CF4AB9A}"/>
              </a:ext>
            </a:extLst>
          </p:cNvPr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3B6A41-595F-4E1E-A540-3356F8A46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FF9C78-A4E0-43F6-B72D-FD60F720E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F9EA5E-DABB-493F-A773-B31776496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0E9260-3C93-4595-8DEC-3BEA3D2C5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F2226F-9255-4EDF-8869-2C536C35ACC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704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35AC8-BA5F-41F4-BC40-9F21C9608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8ACE74-C2DE-4F0E-BE6C-B77858B833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004EF3-75C7-4155-AB98-259FC2AE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9AD7-1CBC-4530-BE39-41DDE5D6F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17ACC2-888E-4E30-8744-E1BFB067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B9E5C0-033F-40DA-B8FD-A92075E670C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391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A6EE3E-187C-4E88-9931-87D43CB52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C9D96-B1BB-40C8-9C67-8FF6E293E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2E2781-C363-4B3D-8F65-E2667D57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79D613-4CC3-4798-A8BA-33E86DE7E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F1F9ED-0C8F-4DF7-B619-775AE23D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46E64E-E35F-4719-AE3F-761AD4B8AF2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494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16196-EE95-4E4F-BAA2-CD5D0595F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02648A-2FA3-45F1-BAB0-C9F7D35EA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0533E8-DA2C-4B7D-8676-328F5D2DB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CE8433-498A-40B9-83C5-65887A4E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813757-88B8-4EFD-BD5F-156092833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621F1A-8B80-4F13-A122-42036B6E21B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80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ABAB3-2381-4BD5-B361-B70B2F5FD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D1E4CC-498A-46E8-8A85-94E0225F16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9788" y="1681163"/>
            <a:ext cx="2501900" cy="8239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C97097-6FA9-43B9-8BAB-071AFDD1A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94088" y="1681163"/>
            <a:ext cx="2503487" cy="8239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5EA588-A591-40C9-972F-723720E03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E8AEA3-C739-41CB-8A21-74B54FD65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D2E053-3E73-4A85-B73D-B9D4C8381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D0AA50-AD31-44B4-8B34-DC19E4657B3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8976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DEAD2-6B02-4DBC-8CBD-560604A63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05446D-350D-4549-93D1-D728973BF8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B04A09-B905-4789-94D4-966D744B7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47E45AE-10AF-451E-A6CC-5E5908541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7CF356-0D72-4E0A-8352-6C1619BE87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E3D976F-F63F-4102-A441-32B55A3B6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1971F90-7108-4E03-BAFC-B7182935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6F76B9-2030-4DB6-9682-FE586CC5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EE78CE-2A98-423E-99DF-C9021E12BEE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B03BE-202E-46E3-B13C-8A1A537D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82DEF1-D099-4A79-BE91-630876788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5FE166-26F6-4214-ACFA-B82A25125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0DE4D28-85DA-491E-BDEF-D6A9A3978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CB23AA6-E654-40CF-A2B4-B21B425F35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007B73-B662-478E-8AD4-1D158E2B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2D87284-24A3-4868-9817-50F745B4B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41958C2-A2CF-430F-95D7-53A4FAB8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E5832C-3DDA-471C-B57F-AC0D8FFDCB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87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81112-996B-433F-AB27-5E887B20F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DF31F4A-F667-4332-BD46-7A9275D1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021B3C-CAD6-4691-92AE-D827E7EB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832165C-D91C-4F26-811B-842AD803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39EC9E-9086-495E-8847-243FF0170E7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523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39AE5D-A891-4782-8D5E-9E63F90E4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B2F2894-9418-49A3-AE96-29102B17F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EF6784-DE16-48A0-99B1-EC1665A7C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C4CF71-F351-4630-BE92-D6E4B84F438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2107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C7550-B97E-4293-9CC2-F57F5493D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922107-E453-420F-9EC2-98D2C36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31FFFE-AF38-4FF0-B31E-6AE702ACF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2A321B-C1BD-4FCF-B81F-7FBEAC34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AEDEEE-22ED-4855-8E83-C5EF0AD5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A1B9F7-6645-4A97-ACE6-BACC327D8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CEE2CD-F5BB-41BE-9A44-BE41B54A0BA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910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1CD148-5D4B-442D-A036-5FAEDB33A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3DF2C01-CE6F-41CD-9669-FAE9C868A4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D032E2-926B-4609-A10C-562627FD0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33DDAE-2D5A-46CC-9747-40CA295CB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C1DA56-3AFD-4401-A0E3-FBC53A5C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43A9BF-0CE3-4A04-91A1-6D15ACF12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E3DBF3-3A86-4C7C-A57B-0EBA9748986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376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05380-6E2D-48CF-A4CE-22BD6EB10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4B59B7-428B-4738-B50C-F0EA0BAAF4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7A99C2-45F1-48EF-B114-AE633B26E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73A981-1BD1-4B34-B583-CB04CC23D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563129-D5F4-4B62-B425-DE9C9E66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5F0C35-A8E9-430B-BCE0-BCBACF40D86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241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34A8BED-A028-479D-B60C-A09538CBA8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365125"/>
            <a:ext cx="2628900" cy="21399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C8D322-DC22-4580-A3BE-338B740910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9788" y="365125"/>
            <a:ext cx="7734300" cy="21399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EA6A79-F9E4-44EB-A20B-6021EA8CD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D05EAF-D786-4767-8E0E-AB7FFA403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3354FF-0F1E-42CE-8E3C-780AF3EC8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38F59C-C263-4CA9-80F3-407030EEA57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679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463AA-8803-4480-97BC-ED0736081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10EB02-DB4C-4339-9783-1A118C04E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EF49F9-F10C-4E32-8160-BC1D9B41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EAC271-DC5E-49C7-B69C-DB8E916DC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4B4705-078D-4063-8D9F-51B1DB10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83D47B-07B8-4A7A-889D-6B1762D92BE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190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489E8E-9BCE-411A-A1B8-DC344C4CE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ED6F06-13DF-4407-880F-1BD61D6B7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5A0B83-536B-4395-8DB3-666F4AF6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D8B460-B8EB-40B1-929C-FF21B83B7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402212-6FAE-4862-9AE1-C3E46BC7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E36EAB-13FB-49CF-B5EB-B5431C3CF60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4816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8E760-6E50-4434-9A11-4FA916232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DB9F28-9A92-4517-B487-44A08C0AB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D298E2-7B89-4DBF-A175-F19E7157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6EFFA1-A501-4004-8BE7-4A8D7F8B3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BD85E6-C82E-4E51-8342-1165FB988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3EBF03-6DE7-4A1C-A7B2-5220AA85E6D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86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0F7CD-4B01-412D-A258-30D9E4578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059D62-339D-434F-8E1A-4217BCFA0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3188" y="987425"/>
            <a:ext cx="30099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CEABAF-9C5B-443B-9715-6D7AF9699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5488" y="987425"/>
            <a:ext cx="30099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A30E53-FDFC-4E38-96F0-008659C43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B8EEA-7257-4FD8-977F-944026BCC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6AAE35-81BC-405C-8519-7532279DA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B07DE4-1EC8-420D-A7FF-E02E4B21808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77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1227D-DFCA-4AE6-AFF5-7FF20DBB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9C3B566-DFD9-4A38-BB92-D41281948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ADF5E55-1232-4846-A15A-96FAAD1D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07D764-471A-4772-ADF0-42670C994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C2732B-D11E-435A-8862-127116E48D3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7427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2E380-33CE-425C-A3DF-3251CAE2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AECA75-3D3E-4A42-963F-F49150590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7316C5-0F5C-4092-827D-541152204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8A06C09-25B4-41DD-9B5D-8A27360DA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B168A5-3B17-4257-B10E-215950F1FB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4BB7A53-9BCE-457F-988B-9C267913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1A4E18A-053F-48CD-B7E0-274E58A9B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FC9DFE4-39EA-4E08-8197-3462688E5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EBA16F-A591-4162-8FEF-520B0A295F4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965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6184F0-79A9-4FD2-902C-2DD32DE0C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0778C91-16A9-412C-906C-2D094945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40A91A0-E6C3-4D4B-932E-0608D7A00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07D1F8-D320-4B09-8503-8B979B9D5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F09D5D-E33E-4CA7-93CD-01D1B3AADCF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455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82516E-1F44-49FF-8160-08C4EEA9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16964D-A52C-4099-93A0-3D1CE747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69C7EBF-D477-4FED-B291-52230D6A8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92C249-249E-48D8-AD44-268CC96E0E1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79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679EB-553F-4631-BE2E-75F464D8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977748-41AE-437B-83AE-19B247EAA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E0D24A-86C5-404A-97F4-EEAA51ECC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7D1C10-8968-4A88-AD59-2030CB4E5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391D10-980C-4DEB-ACFE-FE3D6C78F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BDF6E6-5D66-40AD-955F-905D8596B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6876A3-81C8-4F2A-9E97-B3228DD0B1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791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1F1126-B607-415B-9CCE-4AB0AF41D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262A07-5ECB-4DA6-8615-99B2DA11282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12306F-15B3-44B8-B1B9-C4696EA3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DC37BB-D0E1-4697-A81B-CC823EAB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E48FEE-80B3-4C19-994F-478306FCA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86DB07-209E-4A6E-852E-E785E7E3B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95BB0F-2FE4-4D2B-AF97-874B6EB89A1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9973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4D246-2896-4839-B174-EE5095B71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BD3A0D-0B40-4955-A448-68B236D64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E87EAB-24DD-4825-BDE5-EB722DADA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44AD0B-C316-4405-B6B3-B4869DB0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0153D4-49AB-4CF7-8D31-79E6945C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5D8F95F-02E6-49C2-A9FD-DB1FEE1ADF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76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4AFA5B-EEEE-4109-AA8D-A89CBF617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457200"/>
            <a:ext cx="2628900" cy="54038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686CF6-68FD-43E8-8B2F-F4A609064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9788" y="457200"/>
            <a:ext cx="7734300" cy="54038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CFAD56-197A-4051-B07C-B985A2226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81CB38-B329-4773-88AC-0E4843D15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AF7EDE-1FC0-49C8-9013-CB2DB537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E25A1C-EB82-4FC5-847E-EEB2B0A247D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39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D26910-280A-4758-9793-B0EC8A41D0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7E92A8-1423-47D8-AFE5-8F522335D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8C216-375D-4395-BFD5-1F1927ABD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AED16D-2F4A-4A51-8E61-33EDF6887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4AAF3E-1834-4B9E-8F5F-DBB2C5F49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5DAB05-94C5-4FB8-B4A5-87AC15D1EED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708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EF601-40A6-4A0B-8A5A-F07579751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C95925-379A-490A-9B6A-264721827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D33B2D-493E-442C-9490-0B33FA4B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CB9EF3-5E83-4004-97B0-EBCDBDBB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15EB2D-6160-4EC1-B75B-BFD444292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9023B46-C638-42D9-A915-911122CD5D6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949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B3BC8-9D58-4799-B8F8-17FE2154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F07B03-22AF-4964-8018-664A8BB84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104D3F-59A4-44A4-96B5-55F157E6A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7973DF-1D30-4410-822C-5EBBBB99F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7D5AF1-0E09-4821-9AF0-3E630B89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E767B3-4349-4A09-98B6-63E65C1C408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00DFC39-15E1-415D-B3A4-23B69558D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98DE4A-99BC-4DB3-8AEC-1E97D5716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BE0E3C-6C20-401E-A6C0-4F90FA704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43A344-3588-48BB-931C-FAA655EF657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3114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140EF-A07E-4A51-88BA-7D5DD3F3A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B81064-0EA4-4541-B6C2-7CE5E19AD5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66E57A-126C-42B5-A6B1-BA802C0BEA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BEB131-E1F8-49B8-9FBC-9A2C94365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31AE1E-F345-4028-8457-8AA19305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D8D7EA-64D5-448C-B862-B2CB7A6E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1C498A-8CC5-40F0-B22F-A4F658510B4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285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B3BE78-2A02-49CA-89A0-545F55A37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B00B-084F-46EC-8A4C-BE91DF932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AC1505-640F-4B40-AE97-549979880B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CAF43E8-3EAA-4946-BF9F-A2F1414673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FB48C19-5DC3-4240-8F11-1BEEE000A4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5E1305B-F2BC-478A-9643-D3627670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CEC08AD-DD8E-42C5-83C1-FB4DBF486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BC2081-1522-4964-92EE-1F5EE73B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5814DE-6B75-4E1B-9D27-80EB1DC9723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953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420234-E435-4238-BD4B-E1FE0BD08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0DF6A55-4F31-4535-A9FA-E1E4C52B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AC9A2AB-73A9-46D4-8442-2F47F7A06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86C1D2-058F-4094-B458-F5CF1FE85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287AFD-59BA-460D-BE90-2BEF3B3BC99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53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E6C7BA-8A58-4CFE-B8E8-813B0726E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BA17E83-02A9-471A-A578-B555631C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7662D3-DD44-48AB-93FA-601548E24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54B70C-A875-4479-8457-2AD2388626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452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5E9FDB-6D84-414A-98C3-B4B5FDED3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96FF1E-A103-4AB6-B426-3F6D8352E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F18F61-9DE9-4AE7-876F-4F3AE9168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0EE7C5-BA4F-4B42-AA5C-108FE5892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91895F-6538-443D-8D7B-EAD7BFB84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E162FA-8C04-43B2-911F-E22B828DD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D9FC15-1999-4444-BBC9-625A22B368D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0753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B51E8-B60B-4E24-8E01-47ED079C0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792A36F-D82B-416D-88AC-3544E7DAA7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83A2F1-0B50-4336-AE6B-7C0D91A13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DBAEE2-8C55-452B-954C-3B5ECEE07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730F99-92C6-4BBB-9547-ABE10D6E0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A66EB8-1E14-4FF6-AB22-685A939C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6F8E0F-EB88-422C-9555-5D9A06427A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3463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E5914-D873-4692-9850-10C29BDB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A6AF86-F587-441C-87F3-65610A44B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166922-9D07-4279-BF38-611353E0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437F25-4543-4CD8-91CC-28D123F0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EA2273-6C60-4961-B64C-55EA94B1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6E7F72-70E5-466A-8442-241B1064CF7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3783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D4256CA-FE00-4EA6-BF72-F4828BDF9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22363"/>
            <a:ext cx="2628900" cy="5054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A4CFE8-C776-4E8E-B061-0354184CF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22363"/>
            <a:ext cx="7734300" cy="5054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E2BBCB-EE8D-49BE-9D57-4FD94CDB1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10F8E5-61A3-49C6-A5D8-BE356061F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AF4E8F-D75D-4974-B798-8C6E3F29A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747793-FA9C-40AF-AB16-F7EDE5F3159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926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26D4C-23B4-4010-8A10-309040602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E68277-FE2E-4599-826E-681C12C66B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B001F-0A49-4ACE-91AD-6099D89CF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BCE475-B783-42B5-8F23-215D96EF2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D86F43-2463-48BD-9446-0BEE3664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63B1DFC-8362-457D-8558-5A418C3237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397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98183-E5EC-45C8-AF57-CD9BABBD0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52E82D-4BE3-4704-8870-A9B578980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25FE2F-E25C-4532-A11E-FBDFB075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BF9258-4290-4A9F-A9D0-10980F883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817D2E-DEAE-491B-9CC8-556FD42D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5DCB33-FA80-4C88-9169-A2081374EF1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90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A6D621-1690-457A-BCB2-58119A9F5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8AD4CC-D6B3-4D80-910A-075307E11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50E4A9-3769-49B9-95DD-F2D76F1934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7B81B0-3864-42B7-9352-3C06053F3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1C739A-86B3-47E4-9821-7DA12733E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A3364F-9D16-4A54-95DB-5382D888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7A4B59-5BD2-4FEF-8557-E16BF51F842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4018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A85A4-A540-4DC5-B8EC-C4B6F5934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CF764F-28DE-4DDD-8361-F87CDDA9F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CF89D7-BC6B-4A5B-B0FB-BF361018D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F21C0-C848-4129-8967-1AA4335C6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E4424F-0472-4E0D-A3EC-BC7C1BD8F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AF3EF3-341E-4C92-A081-B597F3A169E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458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83555-4C36-4384-842F-434EDABCD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650E2B-0EDB-439B-8B82-BAA4D24343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3188" y="987425"/>
            <a:ext cx="30099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3B2D6F-04D6-456E-9D34-60B7371AE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5488" y="987425"/>
            <a:ext cx="30099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3970ED-1CF3-42A0-9C3A-7EBB290DA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6732B2-115F-485E-99C0-19D25851B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018B18-9AF7-44FC-987E-0AF5B5B4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E5CF1B-66C4-4699-A873-04B5DA94F1C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2086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7B4FB-2A80-4AB3-940D-0A25F39E3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C519D9-DE17-4E61-97C5-58997AE7E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CCBDB7-0836-4E63-A2E6-660924DCD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6C2716-A080-4059-9062-49EA0B018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387F92-4A54-4156-8D2D-A993F4AB7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A71FD3-ED96-48F2-A3F7-5EC972680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820DBC-2CCC-4DAD-824E-A91507C0B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CDD7C12-3DF2-4B2A-B74B-5194AE8B9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F46644-B1C6-43BB-8763-498C8BE37FD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753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D3B0AA-70FC-4C8A-99B7-027B955A7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1D4AB8-C748-468A-8111-AF1BE70E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0F1B5F-A3B6-4CCE-83FC-97157532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F35FBAB-E00F-4E17-BD2C-8CF7DB57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063B5B-9EE3-40FB-B626-B038A37FB7D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52171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1250FA-CCCD-48A4-BC37-62E1F047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F8C72F-857D-4F23-9129-48DDFEE84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D4A971-CC8C-4852-BB52-A8FAA536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4D7AA9A-24D1-408D-B147-ECFBA1C73C7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0890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5BFED-9091-4D33-AC4D-01E1FDEA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9CBF2-F025-4476-8CE9-188B8C0E7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C8D6F0-3A06-4DBF-80A2-4B19CD682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AFA4C1-DDDC-48C7-810A-3A4B1A78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5AF13A-FE7B-49A7-90B6-DD9C5A616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9B4C67-E5DF-4910-B725-DFDB25A09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A2C6F2C-9E8C-4133-AF9F-816CAEE6FBA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352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9551F-8ECF-409F-8ED6-5F4807E95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5E83FB-F1B3-4506-8176-08489221895A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F1A08E9-A3B6-4783-B541-55BD849C0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F4077F-468C-4D7C-8FDF-849B1427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AC0798-6B98-43B8-B500-0C6D5F11E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1F37AD-4DC1-4C2C-B92B-65681C2D0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04CB97-6A9B-4BB7-B0D9-6299CA66ED1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316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65DA1-DB1F-4D0C-84A5-F22E810F3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34D067-3943-4D39-BDC5-2C698BD10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D02BAF-FAF4-4CEC-A523-4E08B753E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9D4C29-19D6-4DCC-BAC8-066C82AA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690B0A-8A08-40D3-9925-142B40D5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10A3CA-6E80-4A12-AB55-8D6040502CD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172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DA1869-D7CA-4068-A339-EA5161BD7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6488" y="457200"/>
            <a:ext cx="2628900" cy="54038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64930B-12E5-4C23-999B-6AAF1BFEF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9788" y="457200"/>
            <a:ext cx="7734300" cy="54038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C6482B-AAB6-46DA-B640-A93C0647D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6C3D67-25F2-4F32-8DE3-733D20DE8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5E209C-B2E3-4EC8-86BB-C964C1110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CCB1A1-D1D5-4775-BD7E-0B085F9F22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8466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5A7CA-9838-4CA3-B0BD-A90DF4BB6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D48FF6-89B8-4E00-8879-AD9910E41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3177F0-8483-4CB1-A169-0E0FA9582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30816B-AAA8-48D4-9214-09F55172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436B26-2322-4214-98B0-DB145E7ED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EA3A5E-5A6E-4930-AF13-17AACB92F6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4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F57FA-0E15-47C8-AC72-E6CAA02BA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E2F38CD-17DC-48DA-858D-BBEEDC5601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301F04-A1C5-414E-A4EC-B6A00B60F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6496A5-EF8A-47DE-8DF5-89BED9DD9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F2E642-375D-4C9F-8803-2697997E3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7B840A-100B-45FE-A2A3-707C5BB2B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ECCCDF-BA9F-4B4E-B82C-FCFF2EA3E0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6961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2424D-E9F5-48CF-9848-11C6322E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CF8F5-D0CD-409C-B080-98D6A8D09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BAD53C-0FC2-42D1-922B-FBC1081E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E59952-E5E8-4F1B-BDDA-1FDFF9F1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60DF0E-C842-47D4-AF9C-57D1EE3D7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03CFCC-500C-4995-B085-707B5B14DBE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4735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32D53-953F-4A67-98F5-907F17C36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D28781-7B93-4D61-AA99-B72581327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358435-C73C-4269-B3AD-26CC91F08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A887BC-D905-4FBC-8CD0-605C07372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F52357-006D-47AC-B3F2-FE717B962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BBFE28-DD44-4A0A-860F-1DE140F2F3C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4427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EB272-9887-4744-B016-08534B9EB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27DEDF-6A5A-4706-A51D-6358CC3726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3976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ED4A1A-3681-490B-892C-54C98C9BF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3976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0F72D3-9285-42F6-A83D-CC372926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F140D3-A832-4EAD-8AF4-71D2310C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948425-DBE5-46AB-9629-7C388EC6E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2DAC61-EC62-4D61-AABB-3C737620401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3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0BBCC-8802-47E8-A4D8-291FF2AAA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8A4F42-A210-4D2A-9BB3-78F902C2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BFC736-7F99-43A4-9DEA-82B9833B9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D9B38A-3B4C-4BA8-993B-4BC1FA74D5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2BABF47-7BAD-4F1E-AC39-D42D714A9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CBADE6E-B25C-4521-8600-B5B7A9828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091C6E1-C531-40F0-AD0F-B80E0448E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CF28DD-10C3-4B6C-89D5-FD05E35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C97606-6430-4A85-9940-7BD5E60E280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487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30EA2C-466B-48C1-B094-3C2CA39F0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CD1214-484A-4A1B-A304-0B665AF3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6FD17C-EC28-464B-AC37-85152CCD6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90CC98-611E-40CC-9E45-4164AB774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A63BBE-C8E8-4CB8-9105-5D7DD9E6627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814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0E065BF-BD47-4994-8640-933335354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6CE9FF9-DB39-44E8-9451-B9FB9D596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BCC974-554E-44B4-943E-8D13FC710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D3F76E-C671-4573-B446-F6A50392310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429740"/>
      </p:ext>
    </p:extLst>
  </p:cSld>
  <p:clrMapOvr>
    <a:masterClrMapping/>
  </p:clrMapOvr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32F51-2050-4DD1-A6C5-630F001D3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D65C75-A6D2-4E76-83A6-DBF11B241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ECFC58-DAE5-4E63-A58B-CC8A11EE7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7743B0-6080-455D-8E2D-C2C106A67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156B12-252D-4372-AA60-B2D26F52D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3614E4-021B-41E7-9DDA-0E8294A8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A09A0F-09A2-4797-AA7B-7BE3F15CB49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0369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CF9F20-6462-4E22-BD70-D215E131D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EF0D4C7-EA8D-4D4A-A8D2-D10FA95C18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325145-737A-46E9-BFEB-2346C664F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F4095D-95FC-4149-A487-32F055E2F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00E765-698A-4E64-B0E8-2265B6859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406FED-6361-4755-A907-6E48089BF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B8DD12-C47D-42A1-9121-5BCB21A5A01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208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B5E5B-2FFB-415F-82C4-5CFCE03A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946215-B56F-4605-9DB5-605C356A6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E210AD-6A9C-4F29-B601-7E4D168C2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E6669E-1287-4829-A043-BA557C629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28EB0D-E092-4A16-A93A-90015F2F4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BF03998-37F4-42C9-9A67-678CAE8683B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0607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F91BB44-DDE5-4759-97CE-F15C0D4C0A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3200" cy="5308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132B18-1ABB-4699-AF75-B0D28847D4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308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06EBB2-35E3-4467-8DDC-C06D625DE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CA944F-36ED-4B3F-9533-9DE1743B3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72BB32-77E5-423F-B957-E2F6880DE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BA9B37-F7B3-4BD1-9FE5-C309CCBC89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52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1E635-F6DD-498B-A1B5-02F92D035A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080" y="365039"/>
            <a:ext cx="10515246" cy="1325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539DDD-22E2-490C-B81E-A7F1EEE17C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1825561"/>
            <a:ext cx="5181123" cy="43509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B6A854-058E-48D1-AA19-6876218DD28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172203" y="1825561"/>
            <a:ext cx="5181123" cy="43509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0FC39E-66AD-4069-AEC6-BCE17476091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3566C2-662C-42FA-A5B1-0375B28AC48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98DF00-71F3-4944-9D90-2F99EE46BE5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D9FBF112-74C2-42AE-8DDE-4042D60B7FC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95399" algn="l" defTabSz="457200">
        <a:lnSpc>
          <a:spcPct val="90000"/>
        </a:lnSpc>
        <a:spcBef>
          <a:spcPts val="1001"/>
        </a:spcBef>
        <a:spcAft>
          <a:spcPts val="0"/>
        </a:spcAft>
        <a:buSzPct val="45000"/>
        <a:buFont typeface="OpenSymbol"/>
        <a:buChar char="●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83C91-CAF1-4311-8C32-65BA90A336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080" y="365039"/>
            <a:ext cx="10515246" cy="1325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C6D876-D77F-4CBD-9817-BB6B91ED450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7BAA61-8CBC-4378-B694-858276BA24D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80CB699-F9D2-4C57-A02E-0DC59CC5717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CD5F391B-42CA-4033-B318-C5D716935682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0D52A-55DF-4C06-8C2C-7BE4A920C1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080" y="365039"/>
            <a:ext cx="10515246" cy="1325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3A5F3-7D62-4ADD-9B07-F0876BEA6F9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1825561"/>
            <a:ext cx="10515246" cy="4350962"/>
          </a:xfrm>
          <a:prstGeom prst="rect">
            <a:avLst/>
          </a:prstGeom>
          <a:noFill/>
          <a:ln>
            <a:noFill/>
          </a:ln>
        </p:spPr>
        <p:txBody>
          <a:bodyPr wrap="square" lIns="45720" tIns="91440" rIns="45720" bIns="9144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278BA5-34F5-4649-9757-BA7321AEFC4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836073-3AB4-49F8-854E-CE05559744C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C99100-BFB6-451B-812B-5C6853B84E2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C1BB1138-687F-4A57-8926-84BCB2145DED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95399" algn="l" defTabSz="457200">
        <a:lnSpc>
          <a:spcPct val="90000"/>
        </a:lnSpc>
        <a:spcBef>
          <a:spcPts val="1001"/>
        </a:spcBef>
        <a:spcAft>
          <a:spcPts val="0"/>
        </a:spcAft>
        <a:buSzPct val="45000"/>
        <a:buFont typeface="OpenSymbol"/>
        <a:buChar char="●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5940B-97DE-4E25-8825-CFD13F9147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960" y="1709640"/>
            <a:ext cx="10515246" cy="285228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7933BA-62F5-4317-8838-0AE1E0A2CE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960" y="4589642"/>
            <a:ext cx="10515246" cy="1499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992771-0A37-49EB-93A0-D60445DC269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E99642-4ADF-42B1-B8CB-913A34E1EAF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0AE4AF-4831-442A-A4CC-C8384A169A7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0FF6D233-FB78-4DA5-9BC8-94E968C424CB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6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323999" algn="l" defTabSz="457200">
        <a:lnSpc>
          <a:spcPct val="90000"/>
        </a:lnSpc>
        <a:spcBef>
          <a:spcPts val="1001"/>
        </a:spcBef>
        <a:spcAft>
          <a:spcPts val="0"/>
        </a:spcAft>
        <a:buNone/>
        <a:tabLst>
          <a:tab pos="432000" algn="l"/>
        </a:tabLst>
        <a:defRPr lang="ru-RU" sz="2400" b="0" i="0" u="none" strike="noStrike" cap="none" spc="0" baseline="0">
          <a:solidFill>
            <a:srgbClr val="787878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AE14E1-3C74-4E47-9123-0BAA7974E8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080" y="365039"/>
            <a:ext cx="10515246" cy="1325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54D9E6-5654-4612-83F4-BBC0B5123F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1825561"/>
            <a:ext cx="10515246" cy="43509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969A33-AF61-4956-894D-185EB65438D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259F99-6B65-4546-9AE4-A5BFF15EEE7C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D28AC6-69EE-4F94-99F6-C0BC0B04137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505D75C1-BEB5-4206-9AA1-BE672B9BD083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95399" algn="l" defTabSz="457200">
        <a:lnSpc>
          <a:spcPct val="90000"/>
        </a:lnSpc>
        <a:spcBef>
          <a:spcPts val="1001"/>
        </a:spcBef>
        <a:spcAft>
          <a:spcPts val="0"/>
        </a:spcAft>
        <a:buSzPct val="45000"/>
        <a:buFont typeface="OpenSymbol"/>
        <a:buChar char="●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26BA1D-A3E3-4DD4-9A50-2018AF3974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24964" y="365039"/>
            <a:ext cx="2628720" cy="5811483"/>
          </a:xfrm>
          <a:prstGeom prst="rect">
            <a:avLst/>
          </a:prstGeom>
          <a:noFill/>
          <a:ln>
            <a:noFill/>
          </a:ln>
        </p:spPr>
        <p:txBody>
          <a:bodyPr wrap="square" lIns="45720" tIns="91440" rIns="45720" bIns="91440" anchor="t" anchorCtr="1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6558DD-087B-4325-AED1-513C9F5705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365039"/>
            <a:ext cx="7733884" cy="5811483"/>
          </a:xfrm>
          <a:prstGeom prst="rect">
            <a:avLst/>
          </a:prstGeom>
          <a:noFill/>
          <a:ln>
            <a:noFill/>
          </a:ln>
        </p:spPr>
        <p:txBody>
          <a:bodyPr wrap="square" lIns="45720" tIns="91440" rIns="45720" bIns="9144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B4E220-D5AB-43F2-AC77-7109B4F2669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A4218B-ED91-4786-BE00-566A972EF81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AD9155-D4FB-4B60-ABB4-DA64CCB91A8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FCB7EC30-0FB9-4793-A5D9-F36964A0C91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95399" algn="l" defTabSz="457200">
        <a:lnSpc>
          <a:spcPct val="90000"/>
        </a:lnSpc>
        <a:spcBef>
          <a:spcPts val="1001"/>
        </a:spcBef>
        <a:spcAft>
          <a:spcPts val="0"/>
        </a:spcAft>
        <a:buSzPct val="45000"/>
        <a:buFont typeface="OpenSymbol"/>
        <a:buChar char="●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7DC2D-B4C1-4D95-98CA-08DC1ED28B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880" y="365039"/>
            <a:ext cx="10515246" cy="1325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C8DAB5-B0CC-4FCE-A72A-6C60709F91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880" y="1681200"/>
            <a:ext cx="5157363" cy="823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E91F4B5-E2C7-44F2-9816-CB7A0CDCBBE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9880" y="2505241"/>
            <a:ext cx="5157363" cy="368424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8DF7BC-1BBD-428E-A22D-D0374FCFC79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172203" y="1681200"/>
            <a:ext cx="5182923" cy="823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D71A0D43-2D47-4AD1-8F0E-86FDBA3BDEB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172203" y="2505241"/>
            <a:ext cx="5182923" cy="368424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74AD527-B08A-45A5-88AE-55B3D55ED93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EC9CACE-B96E-4301-AF5E-CBB3AAF1140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66E372-BD1A-40F2-907F-A88379DEA0A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CB309C49-F5A2-49D6-B0E4-2258A46348E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4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95399" algn="l" defTabSz="457200">
        <a:lnSpc>
          <a:spcPct val="90000"/>
        </a:lnSpc>
        <a:spcBef>
          <a:spcPts val="1001"/>
        </a:spcBef>
        <a:spcAft>
          <a:spcPts val="0"/>
        </a:spcAft>
        <a:buSzPct val="45000"/>
        <a:buFont typeface="OpenSymbol"/>
        <a:buChar char="●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1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AF618-AA05-4F63-BEB6-8A26718200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880" y="457200"/>
            <a:ext cx="3931922" cy="15998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BBA7EA-2216-4420-9446-24851866954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183282" y="987480"/>
            <a:ext cx="6171844" cy="48733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CF643C-E5F7-467B-A358-DD85E3D113C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9880" y="2057401"/>
            <a:ext cx="3931922" cy="3811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3FD601-200D-4D09-B3C7-AE9A71C4301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BBCBA5-7919-4B46-BAE5-0E3DD79544D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728007-644E-4537-A584-62DA7E41A59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36646270-9C14-4460-A7BC-160166685CE4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32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323999" algn="l" defTabSz="457200">
        <a:lnSpc>
          <a:spcPct val="90000"/>
        </a:lnSpc>
        <a:spcBef>
          <a:spcPts val="1001"/>
        </a:spcBef>
        <a:spcAft>
          <a:spcPts val="0"/>
        </a:spcAft>
        <a:buNone/>
        <a:tabLst>
          <a:tab pos="432000" algn="l"/>
        </a:tabLst>
        <a:defRPr lang="ru-RU" sz="16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C878E-67E8-4FCB-B331-D9C9DFD972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5" cy="23871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DA0BED5-C952-41B1-A62D-067EFDD56A9E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EAE69E-0CE6-41F5-9D2A-462BB11F582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4250415-8E79-460C-B564-B45E36BC7D8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7D10929C-C8A0-4ED8-82F5-E1BC02B014A3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0" marR="0" lvl="0" indent="216000" algn="ctr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6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7B69B5-6595-44C8-92F8-581D54480E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880" y="457200"/>
            <a:ext cx="3931922" cy="15998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FE8F69-4EBF-4B3C-A8B5-1DAF3DA8591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183282" y="987480"/>
            <a:ext cx="6171844" cy="4873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0BD171-0C06-48E3-896A-4C0F6B2EC1F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839880" y="2057401"/>
            <a:ext cx="3931922" cy="3811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0DB8A0-C5E0-46B4-9127-F28D0275373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2F0D6C-5D28-457A-B437-64863F48BEE0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A4B778-3AA8-488D-B6C2-FB1405A8E4C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386EE88C-BCA8-4210-B2FC-20635354AAAF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0" marR="0" lvl="0" indent="216000" algn="l" defTabSz="457200">
        <a:lnSpc>
          <a:spcPct val="90000"/>
        </a:lnSpc>
        <a:spcBef>
          <a:spcPts val="0"/>
        </a:spcBef>
        <a:spcAft>
          <a:spcPts val="0"/>
        </a:spcAft>
        <a:buNone/>
        <a:defRPr lang="ru-RU" sz="32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</p:titleStyle>
    <p:bodyStyle>
      <a:lvl1pPr marL="0" marR="0" lvl="0" indent="323999" algn="l" defTabSz="457200">
        <a:lnSpc>
          <a:spcPct val="90000"/>
        </a:lnSpc>
        <a:spcBef>
          <a:spcPts val="1001"/>
        </a:spcBef>
        <a:spcAft>
          <a:spcPts val="0"/>
        </a:spcAft>
        <a:buNone/>
        <a:tabLst>
          <a:tab pos="432000" algn="l"/>
        </a:tabLst>
        <a:defRPr lang="ru-RU" sz="16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0" marR="0" lvl="1" indent="953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8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2pPr>
      <a:lvl3pPr marL="0" marR="0" lvl="2" indent="59400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4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3pPr>
      <a:lvl4pPr marL="0" marR="0" lvl="3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75000"/>
        <a:buFont typeface="OpenSymbol"/>
        <a:buChar char="–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4pPr>
      <a:lvl5pPr marL="0" marR="0" lvl="4" indent="-12599" algn="l" defTabSz="457200">
        <a:lnSpc>
          <a:spcPct val="90000"/>
        </a:lnSpc>
        <a:spcBef>
          <a:spcPts val="499"/>
        </a:spcBef>
        <a:spcAft>
          <a:spcPts val="0"/>
        </a:spcAft>
        <a:buSzPct val="45000"/>
        <a:buFont typeface="OpenSymbol"/>
        <a:buChar char="●"/>
        <a:defRPr lang="ru-RU" sz="2000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3B8140-8550-4E02-BACB-5CE814254A5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A343E1-EB4E-41C4-B573-BC039DE65DA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83" y="6356523"/>
            <a:ext cx="4114443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R="0" lvl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Liberation Serif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7645761-DECA-4129-A629-5FD91D930D0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5" y="6356523"/>
            <a:ext cx="2742841" cy="3646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200" b="0" i="0" u="none" strike="noStrike" cap="none" spc="0" baseline="0">
                <a:solidFill>
                  <a:srgbClr val="787878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defRPr>
            </a:lvl1pPr>
          </a:lstStyle>
          <a:p>
            <a:pPr lvl="0"/>
            <a:fld id="{8CC090E2-F879-423C-A39A-F1F30B00D995}" type="slidenum">
              <a:t>‹#›</a:t>
            </a:fld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656AB35-CADC-49E5-B6EC-9AC9BABABC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0" y="273599"/>
            <a:ext cx="10972446" cy="11448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lvl="0"/>
            <a:endParaRPr lang="ru-RU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38668B23-A724-49CD-AA2D-1324507203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6" cy="397728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R="0" lvl="0" algn="l" defTabSz="457200">
        <a:lnSpc>
          <a:spcPct val="100000"/>
        </a:lnSpc>
        <a:spcBef>
          <a:spcPts val="0"/>
        </a:spcBef>
        <a:spcAft>
          <a:spcPts val="0"/>
        </a:spcAft>
        <a:buNone/>
        <a:defRPr lang="ru-RU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Aptos"/>
        </a:defRPr>
      </a:lvl1pPr>
    </p:titleStyle>
    <p:bodyStyle>
      <a:lvl1pPr marR="0" lvl="0" algn="l" defTabSz="457200">
        <a:lnSpc>
          <a:spcPct val="90000"/>
        </a:lnSpc>
        <a:spcBef>
          <a:spcPts val="1417"/>
        </a:spcBef>
        <a:spcAft>
          <a:spcPts val="0"/>
        </a:spcAft>
        <a:buNone/>
        <a:defRPr lang="ru-RU" b="0" i="0" u="none" strike="noStrike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latin typeface="Martian Mon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: фигура 1">
            <a:extLst>
              <a:ext uri="{FF2B5EF4-FFF2-40B4-BE49-F238E27FC236}">
                <a16:creationId xmlns:a16="http://schemas.microsoft.com/office/drawing/2014/main" id="{FEB60864-61C8-40EC-B2CA-388D7AE1FC8A}"/>
              </a:ext>
            </a:extLst>
          </p:cNvPr>
          <p:cNvSpPr/>
          <p:nvPr/>
        </p:nvSpPr>
        <p:spPr>
          <a:xfrm>
            <a:off x="413127" y="727551"/>
            <a:ext cx="8225813" cy="42458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89999" tIns="44999" rIns="89999" bIns="44999" anchor="t" anchorCtr="0">
            <a:spAutoFit/>
          </a:bodyPr>
          <a:lstStyle/>
          <a:p>
            <a:pPr marL="0" marR="0" lvl="0" indent="0" algn="l" defTabSz="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 spc="0" baseline="0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rPr>
              <a:t>«Первое родительское собрание: как подготовиться и провести его успешно»</a:t>
            </a:r>
          </a:p>
          <a:p>
            <a:pPr marL="0" marR="0" lvl="0" indent="0" algn="l" defTabSz="45720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latin typeface="XO Oriel"/>
              </a:defRPr>
            </a:pPr>
            <a:endParaRPr lang="ru-RU" sz="5400" b="0" i="0" u="none" strike="noStrike" cap="none" spc="0" dirty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Oriel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798CF2DB-6BDB-4EF3-8CDA-0717C2CF656D}"/>
              </a:ext>
            </a:extLst>
          </p:cNvPr>
          <p:cNvGrpSpPr/>
          <p:nvPr/>
        </p:nvGrpSpPr>
        <p:grpSpPr>
          <a:xfrm>
            <a:off x="647640" y="5580002"/>
            <a:ext cx="252360" cy="273961"/>
            <a:chOff x="647640" y="5580002"/>
            <a:chExt cx="252360" cy="273961"/>
          </a:xfrm>
        </p:grpSpPr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4144C11A-5C11-44B7-AB5B-685CEEF7E33E}"/>
                </a:ext>
              </a:extLst>
            </p:cNvPr>
            <p:cNvSpPr/>
            <p:nvPr/>
          </p:nvSpPr>
          <p:spPr>
            <a:xfrm>
              <a:off x="647640" y="5744163"/>
              <a:ext cx="252360" cy="109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449"/>
                <a:gd name="f4" fmla="val 69342"/>
                <a:gd name="f5" fmla="val 71247"/>
                <a:gd name="f6" fmla="val 158687"/>
                <a:gd name="f7" fmla="val 73057"/>
                <a:gd name="f8" fmla="val 157353"/>
                <a:gd name="f9" fmla="val 74390"/>
                <a:gd name="f10" fmla="val 156019"/>
                <a:gd name="f11" fmla="val 75724"/>
                <a:gd name="f12" fmla="val 154210"/>
                <a:gd name="f13" fmla="val 76486"/>
                <a:gd name="f14" fmla="val 152305"/>
                <a:gd name="f15" fmla="val 7144"/>
                <a:gd name="f16" fmla="val 5239"/>
                <a:gd name="f17" fmla="val 3429"/>
                <a:gd name="f18" fmla="val 2096"/>
                <a:gd name="f19" fmla="val 762"/>
                <a:gd name="f20" fmla="val 30289"/>
                <a:gd name="f21" fmla="val 42863"/>
                <a:gd name="f22" fmla="val 79724"/>
                <a:gd name="f23" fmla="val 116586"/>
                <a:gd name="f24" fmla="*/ f0 1 0"/>
                <a:gd name="f25" fmla="*/ f1 1 0"/>
                <a:gd name="f26" fmla="val f2"/>
                <a:gd name="f27" fmla="val f2"/>
                <a:gd name="f28" fmla="val f26"/>
                <a:gd name="f29" fmla="val f27"/>
                <a:gd name="f30" fmla="*/ f2 f24 1"/>
                <a:gd name="f31" fmla="*/ f2 f25 1"/>
                <a:gd name="f32" fmla="*/ f28 f24 1"/>
                <a:gd name="f33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1" r="f32" b="f33"/>
              <a:pathLst>
                <a:path>
                  <a:moveTo>
                    <a:pt x="f3" y="f4"/>
                  </a:moveTo>
                  <a:cubicBezTo>
                    <a:pt x="f3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1"/>
                    <a:pt x="f18" y="f9"/>
                  </a:cubicBezTo>
                  <a:cubicBezTo>
                    <a:pt x="f19" y="f7"/>
                    <a:pt x="f2" y="f5"/>
                    <a:pt x="f2" y="f4"/>
                  </a:cubicBezTo>
                  <a:cubicBezTo>
                    <a:pt x="f2" y="f20"/>
                    <a:pt x="f21" y="f2"/>
                    <a:pt x="f22" y="f2"/>
                  </a:cubicBezTo>
                  <a:cubicBezTo>
                    <a:pt x="f23" y="f2"/>
                    <a:pt x="f3" y="f20"/>
                    <a:pt x="f3" y="f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Martian Mono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endParaRPr>
            </a:p>
          </p:txBody>
        </p:sp>
        <p:sp>
          <p:nvSpPr>
            <p:cNvPr id="5" name="Полилиния: фигура 4">
              <a:extLst>
                <a:ext uri="{FF2B5EF4-FFF2-40B4-BE49-F238E27FC236}">
                  <a16:creationId xmlns:a16="http://schemas.microsoft.com/office/drawing/2014/main" id="{46C852F4-9897-4416-B056-DD600D65557A}"/>
                </a:ext>
              </a:extLst>
            </p:cNvPr>
            <p:cNvSpPr/>
            <p:nvPr/>
          </p:nvSpPr>
          <p:spPr>
            <a:xfrm>
              <a:off x="697680" y="5580002"/>
              <a:ext cx="152280" cy="1396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137"/>
                <a:gd name="f4" fmla="val 48768"/>
                <a:gd name="f5" fmla="val 58388"/>
                <a:gd name="f6" fmla="val 94280"/>
                <a:gd name="f7" fmla="val 67723"/>
                <a:gd name="f8" fmla="val 88946"/>
                <a:gd name="f9" fmla="val 75724"/>
                <a:gd name="f10" fmla="val 83612"/>
                <a:gd name="f11" fmla="val 83725"/>
                <a:gd name="f12" fmla="val 75992"/>
                <a:gd name="f13" fmla="val 89916"/>
                <a:gd name="f14" fmla="val 67134"/>
                <a:gd name="f15" fmla="val 93536"/>
                <a:gd name="f16" fmla="val 58275"/>
                <a:gd name="f17" fmla="val 97155"/>
                <a:gd name="f18" fmla="val 48465"/>
                <a:gd name="f19" fmla="val 98108"/>
                <a:gd name="f20" fmla="val 39035"/>
                <a:gd name="f21" fmla="val 96298"/>
                <a:gd name="f22" fmla="val 29605"/>
                <a:gd name="f23" fmla="val 94393"/>
                <a:gd name="f24" fmla="val 20937"/>
                <a:gd name="f25" fmla="val 89821"/>
                <a:gd name="f26" fmla="val 14175"/>
                <a:gd name="f27" fmla="val 82963"/>
                <a:gd name="f28" fmla="val 7412"/>
                <a:gd name="f29" fmla="val 76200"/>
                <a:gd name="f30" fmla="val 2745"/>
                <a:gd name="f31" fmla="val 67532"/>
                <a:gd name="f32" fmla="val 935"/>
                <a:gd name="f33" fmla="val 58103"/>
                <a:gd name="f34" fmla="val -970"/>
                <a:gd name="f35" fmla="val 48673"/>
                <a:gd name="f36" fmla="val 78"/>
                <a:gd name="f37" fmla="val 38957"/>
                <a:gd name="f38" fmla="val 3697"/>
                <a:gd name="f39" fmla="val 30004"/>
                <a:gd name="f40" fmla="val 21146"/>
                <a:gd name="f41" fmla="val 13603"/>
                <a:gd name="f42" fmla="val 13526"/>
                <a:gd name="f43" fmla="val 21604"/>
                <a:gd name="f44" fmla="val 8192"/>
                <a:gd name="f45" fmla="val 2858"/>
                <a:gd name="f46" fmla="val 38940"/>
                <a:gd name="f47" fmla="val 48560"/>
                <a:gd name="f48" fmla="val 61419"/>
                <a:gd name="f49" fmla="val 73801"/>
                <a:gd name="f50" fmla="val 5143"/>
                <a:gd name="f51" fmla="val 82945"/>
                <a:gd name="f52" fmla="val 14288"/>
                <a:gd name="f53" fmla="val 92089"/>
                <a:gd name="f54" fmla="val 23432"/>
                <a:gd name="f55" fmla="val 35814"/>
                <a:gd name="f56" fmla="*/ f0 1 0"/>
                <a:gd name="f57" fmla="*/ f1 1 0"/>
                <a:gd name="f58" fmla="val f2"/>
                <a:gd name="f59" fmla="val f2"/>
                <a:gd name="f60" fmla="val f58"/>
                <a:gd name="f61" fmla="val f59"/>
                <a:gd name="f62" fmla="*/ f2 f56 1"/>
                <a:gd name="f63" fmla="*/ f2 f57 1"/>
                <a:gd name="f64" fmla="*/ f60 f56 1"/>
                <a:gd name="f65" fmla="*/ f61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3" r="f64" b="f65"/>
              <a:pathLst>
                <a:path>
                  <a:moveTo>
                    <a:pt x="f3" y="f4"/>
                  </a:moveTo>
                  <a:cubicBezTo>
                    <a:pt x="f3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28" y="f40"/>
                    <a:pt x="f41" y="f42"/>
                    <a:pt x="f43" y="f44"/>
                  </a:cubicBezTo>
                  <a:cubicBezTo>
                    <a:pt x="f22" y="f45"/>
                    <a:pt x="f46" y="f2"/>
                    <a:pt x="f47" y="f2"/>
                  </a:cubicBezTo>
                  <a:cubicBezTo>
                    <a:pt x="f48" y="f2"/>
                    <a:pt x="f49" y="f50"/>
                    <a:pt x="f51" y="f52"/>
                  </a:cubicBezTo>
                  <a:cubicBezTo>
                    <a:pt x="f53" y="f54"/>
                    <a:pt x="f3" y="f55"/>
                    <a:pt x="f3" y="f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Martian Mono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Martian Mono"/>
              </a:endParaRP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C109B4B5-C624-42D5-8EBA-D01DFC1DECB9}"/>
              </a:ext>
            </a:extLst>
          </p:cNvPr>
          <p:cNvGrpSpPr/>
          <p:nvPr/>
        </p:nvGrpSpPr>
        <p:grpSpPr>
          <a:xfrm>
            <a:off x="8917933" y="128879"/>
            <a:ext cx="1558793" cy="6749284"/>
            <a:chOff x="8917933" y="128879"/>
            <a:chExt cx="1558793" cy="6749284"/>
          </a:xfrm>
        </p:grpSpPr>
        <p:pic>
          <p:nvPicPr>
            <p:cNvPr id="7" name="">
              <a:extLst>
                <a:ext uri="{FF2B5EF4-FFF2-40B4-BE49-F238E27FC236}">
                  <a16:creationId xmlns:a16="http://schemas.microsoft.com/office/drawing/2014/main" id="{DD1D4C90-7ADB-4F50-B978-C4C95269E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95765" y="2850481"/>
              <a:ext cx="1280160" cy="12801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">
              <a:extLst>
                <a:ext uri="{FF2B5EF4-FFF2-40B4-BE49-F238E27FC236}">
                  <a16:creationId xmlns:a16="http://schemas.microsoft.com/office/drawing/2014/main" id="{4D9F3E6F-1BB8-4BB2-B9DE-BB97392C3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4606" r="23670"/>
            <a:stretch>
              <a:fillRect/>
            </a:stretch>
          </p:blipFill>
          <p:spPr>
            <a:xfrm>
              <a:off x="9206285" y="1596961"/>
              <a:ext cx="1040039" cy="105624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">
              <a:extLst>
                <a:ext uri="{FF2B5EF4-FFF2-40B4-BE49-F238E27FC236}">
                  <a16:creationId xmlns:a16="http://schemas.microsoft.com/office/drawing/2014/main" id="{B063EE7F-990A-4432-A998-C5856673C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41846" y="128879"/>
              <a:ext cx="1280160" cy="128016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">
              <a:extLst>
                <a:ext uri="{FF2B5EF4-FFF2-40B4-BE49-F238E27FC236}">
                  <a16:creationId xmlns:a16="http://schemas.microsoft.com/office/drawing/2014/main" id="{F7CCFA40-037C-42E6-871E-9159AA0C7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478800">
              <a:off x="8917933" y="4433601"/>
              <a:ext cx="1279800" cy="1279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">
              <a:extLst>
                <a:ext uri="{FF2B5EF4-FFF2-40B4-BE49-F238E27FC236}">
                  <a16:creationId xmlns:a16="http://schemas.microsoft.com/office/drawing/2014/main" id="{56F71331-B247-4F60-9BF7-718220BB4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50045" y="5451482"/>
              <a:ext cx="1426681" cy="142668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57CF268-2036-485A-A644-723398ABA230}"/>
              </a:ext>
            </a:extLst>
          </p:cNvPr>
          <p:cNvSpPr txBox="1"/>
          <p:nvPr/>
        </p:nvSpPr>
        <p:spPr>
          <a:xfrm>
            <a:off x="1040486" y="5495193"/>
            <a:ext cx="6480004" cy="1106540"/>
          </a:xfrm>
          <a:prstGeom prst="rect">
            <a:avLst/>
          </a:prstGeom>
          <a:noFill/>
          <a:ln>
            <a:noFill/>
          </a:ln>
        </p:spPr>
        <p:txBody>
          <a:bodyPr wrap="square" lIns="89999" tIns="44999" rIns="89999" bIns="44999" anchorCtr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i="0" u="none" strike="noStrike" cap="none" spc="0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latin typeface="Bahnschrift SemiBold SemiConde"/>
              </a:rPr>
              <a:t>Васильева Дарья Владимировна,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i="0" u="none" strike="noStrike" cap="none" spc="0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latin typeface="Bahnschrift SemiBold SemiConde"/>
              </a:rPr>
              <a:t>методист научно-методического отдела МАОУ ДПО ИПК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496067A-A455-476B-9347-5334B3363A0E}"/>
              </a:ext>
            </a:extLst>
          </p:cNvPr>
          <p:cNvGrpSpPr/>
          <p:nvPr/>
        </p:nvGrpSpPr>
        <p:grpSpPr>
          <a:xfrm>
            <a:off x="0" y="-1178219"/>
            <a:ext cx="12191767" cy="2150219"/>
            <a:chOff x="0" y="-1178219"/>
            <a:chExt cx="12191767" cy="2150219"/>
          </a:xfrm>
        </p:grpSpPr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85F452E2-651A-4F88-890E-E813B59A72C4}"/>
                </a:ext>
              </a:extLst>
            </p:cNvPr>
            <p:cNvSpPr/>
            <p:nvPr/>
          </p:nvSpPr>
          <p:spPr>
            <a:xfrm>
              <a:off x="0" y="0"/>
              <a:ext cx="12191767" cy="972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7D1D13B7-9529-4449-9708-557D9DB9107D}"/>
                </a:ext>
              </a:extLst>
            </p:cNvPr>
            <p:cNvSpPr/>
            <p:nvPr/>
          </p:nvSpPr>
          <p:spPr>
            <a:xfrm rot="3246600">
              <a:off x="9396760" y="-509338"/>
              <a:ext cx="2027881" cy="690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7241"/>
                <a:gd name="f4" fmla="val 369425"/>
                <a:gd name="f5" fmla="val 204486"/>
                <a:gd name="f6" fmla="val 738851"/>
                <a:gd name="f7" fmla="val 61732"/>
                <a:gd name="f8" fmla="val 1203767"/>
                <a:gd name="f9" fmla="val 57874"/>
                <a:gd name="f10" fmla="val 1668683"/>
                <a:gd name="f11" fmla="val 54016"/>
                <a:gd name="f12" fmla="val 2164466"/>
                <a:gd name="f13" fmla="val 316375"/>
                <a:gd name="f14" fmla="val 2789499"/>
                <a:gd name="f15" fmla="val 324091"/>
                <a:gd name="f16" fmla="val 3414532"/>
                <a:gd name="f17" fmla="val 331807"/>
                <a:gd name="f18" fmla="val 4311569"/>
                <a:gd name="f19" fmla="val 100314"/>
                <a:gd name="f20" fmla="val 4953964"/>
                <a:gd name="f21" fmla="val 104172"/>
                <a:gd name="f22" fmla="val 5596359"/>
                <a:gd name="f23" fmla="val 108030"/>
                <a:gd name="f24" fmla="val 6103716"/>
                <a:gd name="f25" fmla="val 354957"/>
                <a:gd name="f26" fmla="val 6643868"/>
                <a:gd name="f27" fmla="val 7184020"/>
                <a:gd name="f28" fmla="val 339525"/>
                <a:gd name="f29" fmla="val 7683661"/>
                <a:gd name="f30" fmla="val 55945"/>
                <a:gd name="f31" fmla="val 8194876"/>
                <a:gd name="f32" fmla="val 8706091"/>
                <a:gd name="f33" fmla="val 59803"/>
                <a:gd name="f34" fmla="val 9209590"/>
                <a:gd name="f35" fmla="val 368461"/>
                <a:gd name="f36" fmla="val 9711159"/>
                <a:gd name="f37" fmla="val 358815"/>
                <a:gd name="f38" fmla="val 10212728"/>
                <a:gd name="f39" fmla="val 349169"/>
                <a:gd name="f40" fmla="val 11007523"/>
                <a:gd name="f41" fmla="val 88739"/>
                <a:gd name="f42" fmla="val 11204293"/>
                <a:gd name="f43" fmla="*/ f0 1 0"/>
                <a:gd name="f44" fmla="*/ f1 1 0"/>
                <a:gd name="f45" fmla="val f2"/>
                <a:gd name="f46" fmla="val f2"/>
                <a:gd name="f47" fmla="val f45"/>
                <a:gd name="f48" fmla="val f46"/>
                <a:gd name="f49" fmla="*/ f2 f43 1"/>
                <a:gd name="f50" fmla="*/ f2 f44 1"/>
                <a:gd name="f51" fmla="*/ f47 f43 1"/>
                <a:gd name="f52" fmla="*/ f4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0" r="f51" b="f52"/>
              <a:pathLst>
                <a:path>
                  <a:moveTo>
                    <a:pt x="f2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3"/>
                  </a:cubicBezTo>
                  <a:cubicBezTo>
                    <a:pt x="f27" y="f28"/>
                    <a:pt x="f29" y="f30"/>
                    <a:pt x="f31" y="f9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2"/>
                  </a:cubicBezTo>
                </a:path>
              </a:pathLst>
            </a:custGeom>
            <a:noFill/>
            <a:ln w="28440">
              <a:solidFill>
                <a:srgbClr val="0055E8"/>
              </a:solidFill>
              <a:custDash>
                <a:ds d="300000" sp="300000"/>
              </a:custDash>
              <a:tailEnd type="arrow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</p:grp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E088135B-281F-4F26-B3B0-466959CD48F5}"/>
              </a:ext>
            </a:extLst>
          </p:cNvPr>
          <p:cNvSpPr/>
          <p:nvPr/>
        </p:nvSpPr>
        <p:spPr>
          <a:xfrm>
            <a:off x="481319" y="345240"/>
            <a:ext cx="10138685" cy="3445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89999" tIns="44999" rIns="89999" bIns="44999" anchor="t" anchorCtr="0">
            <a:spAutoFit/>
          </a:bodyPr>
          <a:lstStyle/>
          <a:p>
            <a:pPr marL="0" marR="0" lvl="0" indent="0" algn="l" defTabSz="457200">
              <a:lnSpc>
                <a:spcPts val="2001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3465A4"/>
                </a:solidFill>
                <a:latin typeface="XO Oriel"/>
              </a:defRPr>
            </a:pPr>
            <a:endParaRPr lang="ru-RU" sz="1800" b="0" i="0" u="none" strike="noStrike" cap="none" spc="0">
              <a:solidFill>
                <a:srgbClr val="3465A4"/>
              </a:solidFill>
              <a:highlight>
                <a:scrgbClr r="0" g="0" b="0">
                  <a:alpha val="0"/>
                </a:scrgbClr>
              </a:highlight>
              <a:latin typeface="XO Oriel"/>
            </a:endParaRPr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829C3ADF-852E-4144-AE5E-1BABE2693981}"/>
              </a:ext>
            </a:extLst>
          </p:cNvPr>
          <p:cNvSpPr/>
          <p:nvPr/>
        </p:nvSpPr>
        <p:spPr>
          <a:xfrm>
            <a:off x="481319" y="1011120"/>
            <a:ext cx="11160006" cy="535385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89999" tIns="44999" rIns="89999" bIns="44999" anchor="t" anchorCtr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</a:pPr>
            <a:r>
              <a:rPr lang="ru-RU" sz="3600" b="1" u="sng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Подготовка и настрой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Живое общение в приоритете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Соблюдение этики и уважительного отношения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Соблюдение плана и повестки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Заранее подготовить фактические данные, продумать ответы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Настрой на сотрудничество</a:t>
            </a:r>
          </a:p>
          <a:p>
            <a:pPr marL="285750" marR="0" lvl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Личная информация</a:t>
            </a:r>
            <a:endParaRPr lang="en-US" sz="2800" b="1" dirty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Ubuntu"/>
            </a:endParaRP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</a:pPr>
            <a:endParaRPr lang="ru-RU" b="1" dirty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Ubuntu"/>
            </a:endParaRP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</a:pPr>
            <a:r>
              <a:rPr lang="ru-RU" sz="3600" b="1" u="sng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План родительского собрания:</a:t>
            </a:r>
            <a:endParaRPr lang="en-US" sz="3600" u="sng" dirty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Ubuntu"/>
            </a:endParaRPr>
          </a:p>
          <a:p>
            <a:pPr marL="457200" marR="0" lvl="0" indent="-4572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Вступительная часть </a:t>
            </a:r>
          </a:p>
          <a:p>
            <a:pPr marL="457200" marR="0" lvl="0" indent="-4572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Основная часть</a:t>
            </a:r>
          </a:p>
          <a:p>
            <a:pPr marL="457200" marR="0" lvl="0" indent="-4572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bg1"/>
                </a:solidFill>
                <a:highlight>
                  <a:scrgbClr r="0" g="0" b="0">
                    <a:alpha val="0"/>
                  </a:scrgbClr>
                </a:highlight>
                <a:latin typeface="Ubuntu"/>
              </a:rPr>
              <a:t>Заключительная часть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7A57364-682E-43A3-A875-251BDFC77CE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40000" y="0"/>
            <a:ext cx="10972446" cy="1144800"/>
          </a:xfrm>
        </p:spPr>
        <p:txBody>
          <a:bodyPr/>
          <a:lstStyle/>
          <a:p>
            <a:pPr lvl="0" indent="216000" algn="ctr">
              <a:lnSpc>
                <a:spcPts val="2001"/>
              </a:lnSpc>
            </a:pPr>
            <a:r>
              <a:rPr lang="ru-RU" sz="4000" b="1" dirty="0">
                <a:solidFill>
                  <a:srgbClr val="3465A4"/>
                </a:solidFill>
                <a:latin typeface="Martian Mono"/>
              </a:rPr>
              <a:t>План и повестка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B86D5E1-021F-41A2-8E1F-F3EFB63C33C2}"/>
              </a:ext>
            </a:extLst>
          </p:cNvPr>
          <p:cNvGrpSpPr/>
          <p:nvPr/>
        </p:nvGrpSpPr>
        <p:grpSpPr>
          <a:xfrm>
            <a:off x="0" y="-1178219"/>
            <a:ext cx="12191767" cy="2150219"/>
            <a:chOff x="0" y="-1178219"/>
            <a:chExt cx="12191767" cy="2150219"/>
          </a:xfrm>
        </p:grpSpPr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4C8588D8-488A-4BBF-B5A1-FB086760E8A9}"/>
                </a:ext>
              </a:extLst>
            </p:cNvPr>
            <p:cNvSpPr/>
            <p:nvPr/>
          </p:nvSpPr>
          <p:spPr>
            <a:xfrm>
              <a:off x="0" y="0"/>
              <a:ext cx="12191767" cy="972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93FBCA07-7A8B-47F5-9989-A03F82228A1B}"/>
                </a:ext>
              </a:extLst>
            </p:cNvPr>
            <p:cNvSpPr/>
            <p:nvPr/>
          </p:nvSpPr>
          <p:spPr>
            <a:xfrm rot="3246600">
              <a:off x="9396760" y="-509338"/>
              <a:ext cx="2027881" cy="690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7241"/>
                <a:gd name="f4" fmla="val 369425"/>
                <a:gd name="f5" fmla="val 204486"/>
                <a:gd name="f6" fmla="val 738851"/>
                <a:gd name="f7" fmla="val 61732"/>
                <a:gd name="f8" fmla="val 1203767"/>
                <a:gd name="f9" fmla="val 57874"/>
                <a:gd name="f10" fmla="val 1668683"/>
                <a:gd name="f11" fmla="val 54016"/>
                <a:gd name="f12" fmla="val 2164466"/>
                <a:gd name="f13" fmla="val 316375"/>
                <a:gd name="f14" fmla="val 2789499"/>
                <a:gd name="f15" fmla="val 324091"/>
                <a:gd name="f16" fmla="val 3414532"/>
                <a:gd name="f17" fmla="val 331807"/>
                <a:gd name="f18" fmla="val 4311569"/>
                <a:gd name="f19" fmla="val 100314"/>
                <a:gd name="f20" fmla="val 4953964"/>
                <a:gd name="f21" fmla="val 104172"/>
                <a:gd name="f22" fmla="val 5596359"/>
                <a:gd name="f23" fmla="val 108030"/>
                <a:gd name="f24" fmla="val 6103716"/>
                <a:gd name="f25" fmla="val 354957"/>
                <a:gd name="f26" fmla="val 6643868"/>
                <a:gd name="f27" fmla="val 7184020"/>
                <a:gd name="f28" fmla="val 339525"/>
                <a:gd name="f29" fmla="val 7683661"/>
                <a:gd name="f30" fmla="val 55945"/>
                <a:gd name="f31" fmla="val 8194876"/>
                <a:gd name="f32" fmla="val 8706091"/>
                <a:gd name="f33" fmla="val 59803"/>
                <a:gd name="f34" fmla="val 9209590"/>
                <a:gd name="f35" fmla="val 368461"/>
                <a:gd name="f36" fmla="val 9711159"/>
                <a:gd name="f37" fmla="val 358815"/>
                <a:gd name="f38" fmla="val 10212728"/>
                <a:gd name="f39" fmla="val 349169"/>
                <a:gd name="f40" fmla="val 11007523"/>
                <a:gd name="f41" fmla="val 88739"/>
                <a:gd name="f42" fmla="val 11204293"/>
                <a:gd name="f43" fmla="*/ f0 1 0"/>
                <a:gd name="f44" fmla="*/ f1 1 0"/>
                <a:gd name="f45" fmla="val f2"/>
                <a:gd name="f46" fmla="val f2"/>
                <a:gd name="f47" fmla="val f45"/>
                <a:gd name="f48" fmla="val f46"/>
                <a:gd name="f49" fmla="*/ f2 f43 1"/>
                <a:gd name="f50" fmla="*/ f2 f44 1"/>
                <a:gd name="f51" fmla="*/ f47 f43 1"/>
                <a:gd name="f52" fmla="*/ f4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0" r="f51" b="f52"/>
              <a:pathLst>
                <a:path>
                  <a:moveTo>
                    <a:pt x="f2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3"/>
                  </a:cubicBezTo>
                  <a:cubicBezTo>
                    <a:pt x="f27" y="f28"/>
                    <a:pt x="f29" y="f30"/>
                    <a:pt x="f31" y="f9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2"/>
                  </a:cubicBezTo>
                </a:path>
              </a:pathLst>
            </a:custGeom>
            <a:noFill/>
            <a:ln w="28440">
              <a:solidFill>
                <a:srgbClr val="0055E8"/>
              </a:solidFill>
              <a:custDash>
                <a:ds d="300000" sp="300000"/>
              </a:custDash>
              <a:tailEnd type="arrow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F293524-EC9E-48EE-80B0-CBA35AE7D49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5525" y="2"/>
            <a:ext cx="10972446" cy="1144800"/>
          </a:xfrm>
        </p:spPr>
        <p:txBody>
          <a:bodyPr/>
          <a:lstStyle/>
          <a:p>
            <a:pPr lvl="0" indent="216000" algn="ctr">
              <a:lnSpc>
                <a:spcPts val="2001"/>
              </a:lnSpc>
            </a:pPr>
            <a:r>
              <a:rPr lang="ru-RU" sz="4000" b="1" dirty="0">
                <a:solidFill>
                  <a:srgbClr val="3465A4"/>
                </a:solidFill>
                <a:latin typeface="Martian Mono"/>
              </a:rPr>
              <a:t>1. Вступительная часть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FB4A06-D85F-46AE-8EBC-5AEF7291578C}"/>
              </a:ext>
            </a:extLst>
          </p:cNvPr>
          <p:cNvSpPr txBox="1"/>
          <p:nvPr/>
        </p:nvSpPr>
        <p:spPr>
          <a:xfrm>
            <a:off x="420624" y="1304235"/>
            <a:ext cx="11551920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Встреча родителей, приветствие, знакомство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Регистрация присутствующих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Показ работ, тетрадей, достижений, оформления уголка класса/группы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Объявление темы, цели, задач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Зачитывание повестки собрания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Подчеркивание и обоснование актуальности темы, вопросов повестки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Представление приглашенных участников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Раздача необходимых материалов (памятка, новая информация и др.)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Организационные объявления (расписание, подготовка к занятиям)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A7F6C6C-F619-42DB-AC1B-00A67B905E00}"/>
              </a:ext>
            </a:extLst>
          </p:cNvPr>
          <p:cNvGrpSpPr/>
          <p:nvPr/>
        </p:nvGrpSpPr>
        <p:grpSpPr>
          <a:xfrm>
            <a:off x="0" y="-1178219"/>
            <a:ext cx="12191767" cy="2150219"/>
            <a:chOff x="0" y="-1178219"/>
            <a:chExt cx="12191767" cy="2150219"/>
          </a:xfrm>
        </p:grpSpPr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B3F80268-E870-4DF6-B432-31F096204900}"/>
                </a:ext>
              </a:extLst>
            </p:cNvPr>
            <p:cNvSpPr/>
            <p:nvPr/>
          </p:nvSpPr>
          <p:spPr>
            <a:xfrm>
              <a:off x="0" y="0"/>
              <a:ext cx="12191767" cy="972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CF104219-1D76-42C3-89A3-65B9987B305C}"/>
                </a:ext>
              </a:extLst>
            </p:cNvPr>
            <p:cNvSpPr/>
            <p:nvPr/>
          </p:nvSpPr>
          <p:spPr>
            <a:xfrm rot="3246600">
              <a:off x="9396760" y="-509338"/>
              <a:ext cx="2027881" cy="690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7241"/>
                <a:gd name="f4" fmla="val 369425"/>
                <a:gd name="f5" fmla="val 204486"/>
                <a:gd name="f6" fmla="val 738851"/>
                <a:gd name="f7" fmla="val 61732"/>
                <a:gd name="f8" fmla="val 1203767"/>
                <a:gd name="f9" fmla="val 57874"/>
                <a:gd name="f10" fmla="val 1668683"/>
                <a:gd name="f11" fmla="val 54016"/>
                <a:gd name="f12" fmla="val 2164466"/>
                <a:gd name="f13" fmla="val 316375"/>
                <a:gd name="f14" fmla="val 2789499"/>
                <a:gd name="f15" fmla="val 324091"/>
                <a:gd name="f16" fmla="val 3414532"/>
                <a:gd name="f17" fmla="val 331807"/>
                <a:gd name="f18" fmla="val 4311569"/>
                <a:gd name="f19" fmla="val 100314"/>
                <a:gd name="f20" fmla="val 4953964"/>
                <a:gd name="f21" fmla="val 104172"/>
                <a:gd name="f22" fmla="val 5596359"/>
                <a:gd name="f23" fmla="val 108030"/>
                <a:gd name="f24" fmla="val 6103716"/>
                <a:gd name="f25" fmla="val 354957"/>
                <a:gd name="f26" fmla="val 6643868"/>
                <a:gd name="f27" fmla="val 7184020"/>
                <a:gd name="f28" fmla="val 339525"/>
                <a:gd name="f29" fmla="val 7683661"/>
                <a:gd name="f30" fmla="val 55945"/>
                <a:gd name="f31" fmla="val 8194876"/>
                <a:gd name="f32" fmla="val 8706091"/>
                <a:gd name="f33" fmla="val 59803"/>
                <a:gd name="f34" fmla="val 9209590"/>
                <a:gd name="f35" fmla="val 368461"/>
                <a:gd name="f36" fmla="val 9711159"/>
                <a:gd name="f37" fmla="val 358815"/>
                <a:gd name="f38" fmla="val 10212728"/>
                <a:gd name="f39" fmla="val 349169"/>
                <a:gd name="f40" fmla="val 11007523"/>
                <a:gd name="f41" fmla="val 88739"/>
                <a:gd name="f42" fmla="val 11204293"/>
                <a:gd name="f43" fmla="*/ f0 1 0"/>
                <a:gd name="f44" fmla="*/ f1 1 0"/>
                <a:gd name="f45" fmla="val f2"/>
                <a:gd name="f46" fmla="val f2"/>
                <a:gd name="f47" fmla="val f45"/>
                <a:gd name="f48" fmla="val f46"/>
                <a:gd name="f49" fmla="*/ f2 f43 1"/>
                <a:gd name="f50" fmla="*/ f2 f44 1"/>
                <a:gd name="f51" fmla="*/ f47 f43 1"/>
                <a:gd name="f52" fmla="*/ f4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0" r="f51" b="f52"/>
              <a:pathLst>
                <a:path>
                  <a:moveTo>
                    <a:pt x="f2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3"/>
                  </a:cubicBezTo>
                  <a:cubicBezTo>
                    <a:pt x="f27" y="f28"/>
                    <a:pt x="f29" y="f30"/>
                    <a:pt x="f31" y="f9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2"/>
                  </a:cubicBezTo>
                </a:path>
              </a:pathLst>
            </a:custGeom>
            <a:noFill/>
            <a:ln w="28440">
              <a:solidFill>
                <a:srgbClr val="0055E8"/>
              </a:solidFill>
              <a:custDash>
                <a:ds d="300000" sp="300000"/>
              </a:custDash>
              <a:tailEnd type="arrow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97E3AE1-DF50-4BFA-9DAC-613B5CFA47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5525" y="2"/>
            <a:ext cx="10972446" cy="1144800"/>
          </a:xfrm>
        </p:spPr>
        <p:txBody>
          <a:bodyPr/>
          <a:lstStyle/>
          <a:p>
            <a:pPr lvl="0" indent="216000" algn="ctr">
              <a:lnSpc>
                <a:spcPts val="2001"/>
              </a:lnSpc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rgbClr val="3465A4"/>
                </a:solidFill>
                <a:effectLst/>
                <a:highlight>
                  <a:scrgbClr r="0" g="0" b="0">
                    <a:alpha val="0"/>
                  </a:scrgbClr>
                </a:highlight>
                <a:uLnTx/>
                <a:uFillTx/>
                <a:latin typeface="Martian Mono"/>
              </a:rPr>
              <a:t>2. Основная часть</a:t>
            </a:r>
            <a:endParaRPr lang="ru-RU" sz="2600" b="1" dirty="0">
              <a:solidFill>
                <a:srgbClr val="3465A4"/>
              </a:solidFill>
              <a:latin typeface="Martian Mon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06D0F7-11C3-487C-B9CD-E37C1741FFB7}"/>
              </a:ext>
            </a:extLst>
          </p:cNvPr>
          <p:cNvSpPr txBox="1"/>
          <p:nvPr/>
        </p:nvSpPr>
        <p:spPr>
          <a:xfrm>
            <a:off x="411363" y="1144802"/>
            <a:ext cx="1136904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Вводная история с отрицательным/положительным результатом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Тематическая игра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Ознакомление с результатами опроса, теста, с мнением ребят (анонимно)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Объявление вопроса по повестке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Объявление проблемы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Обсуждение причин возникновения проблемы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Выступление приглашенных участников (психолог, социальный педагог, завуч, директор, другой специалист)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Обсуждение путей и способов решения проблемы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Голосование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Принятие решения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A7F6C6C-F619-42DB-AC1B-00A67B905E00}"/>
              </a:ext>
            </a:extLst>
          </p:cNvPr>
          <p:cNvGrpSpPr/>
          <p:nvPr/>
        </p:nvGrpSpPr>
        <p:grpSpPr>
          <a:xfrm>
            <a:off x="0" y="-1178219"/>
            <a:ext cx="12191767" cy="2150219"/>
            <a:chOff x="0" y="-1178219"/>
            <a:chExt cx="12191767" cy="2150219"/>
          </a:xfrm>
        </p:grpSpPr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B3F80268-E870-4DF6-B432-31F096204900}"/>
                </a:ext>
              </a:extLst>
            </p:cNvPr>
            <p:cNvSpPr/>
            <p:nvPr/>
          </p:nvSpPr>
          <p:spPr>
            <a:xfrm>
              <a:off x="0" y="0"/>
              <a:ext cx="12191767" cy="972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CF104219-1D76-42C3-89A3-65B9987B305C}"/>
                </a:ext>
              </a:extLst>
            </p:cNvPr>
            <p:cNvSpPr/>
            <p:nvPr/>
          </p:nvSpPr>
          <p:spPr>
            <a:xfrm rot="3246600">
              <a:off x="9396760" y="-509338"/>
              <a:ext cx="2027881" cy="690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7241"/>
                <a:gd name="f4" fmla="val 369425"/>
                <a:gd name="f5" fmla="val 204486"/>
                <a:gd name="f6" fmla="val 738851"/>
                <a:gd name="f7" fmla="val 61732"/>
                <a:gd name="f8" fmla="val 1203767"/>
                <a:gd name="f9" fmla="val 57874"/>
                <a:gd name="f10" fmla="val 1668683"/>
                <a:gd name="f11" fmla="val 54016"/>
                <a:gd name="f12" fmla="val 2164466"/>
                <a:gd name="f13" fmla="val 316375"/>
                <a:gd name="f14" fmla="val 2789499"/>
                <a:gd name="f15" fmla="val 324091"/>
                <a:gd name="f16" fmla="val 3414532"/>
                <a:gd name="f17" fmla="val 331807"/>
                <a:gd name="f18" fmla="val 4311569"/>
                <a:gd name="f19" fmla="val 100314"/>
                <a:gd name="f20" fmla="val 4953964"/>
                <a:gd name="f21" fmla="val 104172"/>
                <a:gd name="f22" fmla="val 5596359"/>
                <a:gd name="f23" fmla="val 108030"/>
                <a:gd name="f24" fmla="val 6103716"/>
                <a:gd name="f25" fmla="val 354957"/>
                <a:gd name="f26" fmla="val 6643868"/>
                <a:gd name="f27" fmla="val 7184020"/>
                <a:gd name="f28" fmla="val 339525"/>
                <a:gd name="f29" fmla="val 7683661"/>
                <a:gd name="f30" fmla="val 55945"/>
                <a:gd name="f31" fmla="val 8194876"/>
                <a:gd name="f32" fmla="val 8706091"/>
                <a:gd name="f33" fmla="val 59803"/>
                <a:gd name="f34" fmla="val 9209590"/>
                <a:gd name="f35" fmla="val 368461"/>
                <a:gd name="f36" fmla="val 9711159"/>
                <a:gd name="f37" fmla="val 358815"/>
                <a:gd name="f38" fmla="val 10212728"/>
                <a:gd name="f39" fmla="val 349169"/>
                <a:gd name="f40" fmla="val 11007523"/>
                <a:gd name="f41" fmla="val 88739"/>
                <a:gd name="f42" fmla="val 11204293"/>
                <a:gd name="f43" fmla="*/ f0 1 0"/>
                <a:gd name="f44" fmla="*/ f1 1 0"/>
                <a:gd name="f45" fmla="val f2"/>
                <a:gd name="f46" fmla="val f2"/>
                <a:gd name="f47" fmla="val f45"/>
                <a:gd name="f48" fmla="val f46"/>
                <a:gd name="f49" fmla="*/ f2 f43 1"/>
                <a:gd name="f50" fmla="*/ f2 f44 1"/>
                <a:gd name="f51" fmla="*/ f47 f43 1"/>
                <a:gd name="f52" fmla="*/ f4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0" r="f51" b="f52"/>
              <a:pathLst>
                <a:path>
                  <a:moveTo>
                    <a:pt x="f2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3"/>
                  </a:cubicBezTo>
                  <a:cubicBezTo>
                    <a:pt x="f27" y="f28"/>
                    <a:pt x="f29" y="f30"/>
                    <a:pt x="f31" y="f9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2"/>
                  </a:cubicBezTo>
                </a:path>
              </a:pathLst>
            </a:custGeom>
            <a:noFill/>
            <a:ln w="28440">
              <a:solidFill>
                <a:srgbClr val="0055E8"/>
              </a:solidFill>
              <a:custDash>
                <a:ds d="300000" sp="300000"/>
              </a:custDash>
              <a:tailEnd type="arrow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97E3AE1-DF50-4BFA-9DAC-613B5CFA47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5525" y="2"/>
            <a:ext cx="10972446" cy="1144800"/>
          </a:xfrm>
        </p:spPr>
        <p:txBody>
          <a:bodyPr/>
          <a:lstStyle/>
          <a:p>
            <a:pPr lvl="0" indent="216000" algn="ctr">
              <a:lnSpc>
                <a:spcPts val="2001"/>
              </a:lnSpc>
            </a:pPr>
            <a:r>
              <a:rPr lang="ru-RU" sz="4000" b="1" dirty="0">
                <a:solidFill>
                  <a:srgbClr val="3465A4"/>
                </a:solidFill>
                <a:latin typeface="Martian Mono"/>
              </a:rPr>
              <a:t>3</a:t>
            </a: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rgbClr val="3465A4"/>
                </a:solidFill>
                <a:effectLst/>
                <a:highlight>
                  <a:scrgbClr r="0" g="0" b="0">
                    <a:alpha val="0"/>
                  </a:scrgbClr>
                </a:highlight>
                <a:uLnTx/>
                <a:uFillTx/>
                <a:latin typeface="Martian Mono"/>
              </a:rPr>
              <a:t>. Заключительная часть</a:t>
            </a:r>
            <a:endParaRPr lang="ru-RU" sz="2600" b="1" dirty="0">
              <a:solidFill>
                <a:srgbClr val="3465A4"/>
              </a:solidFill>
              <a:latin typeface="Martian Mon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06D0F7-11C3-487C-B9CD-E37C1741FFB7}"/>
              </a:ext>
            </a:extLst>
          </p:cNvPr>
          <p:cNvSpPr txBox="1"/>
          <p:nvPr/>
        </p:nvSpPr>
        <p:spPr>
          <a:xfrm>
            <a:off x="411363" y="1144802"/>
            <a:ext cx="1136904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Объявление принятых решений по каждому вопросу повестки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Определение дальнейших действий педагога и родителей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Договор о сотрудничестве, ведении совместной работы для    достижения общих целей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Обсуждение сроков выполнения договоренностей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Выслушивание личного мнения родителей по эффективности достижения целей, трансляция личного опыта родителей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Благодарность за активное участие родителей в собрании и жизни класса, передачу опыта в воспитании детей, ответственное и неравнодушное отношение к воспитанию детей и жизни класса, выражение гордости за успехи детей, коллектив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900" dirty="0"/>
              <a:t> Мотивация к дальнейшему активному участию</a:t>
            </a:r>
          </a:p>
        </p:txBody>
      </p:sp>
    </p:spTree>
    <p:extLst>
      <p:ext uri="{BB962C8B-B14F-4D97-AF65-F5344CB8AC3E}">
        <p14:creationId xmlns:p14="http://schemas.microsoft.com/office/powerpoint/2010/main" val="3565160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A7F6C6C-F619-42DB-AC1B-00A67B905E00}"/>
              </a:ext>
            </a:extLst>
          </p:cNvPr>
          <p:cNvGrpSpPr/>
          <p:nvPr/>
        </p:nvGrpSpPr>
        <p:grpSpPr>
          <a:xfrm>
            <a:off x="0" y="-1178219"/>
            <a:ext cx="12191767" cy="2150219"/>
            <a:chOff x="0" y="-1178219"/>
            <a:chExt cx="12191767" cy="2150219"/>
          </a:xfrm>
        </p:grpSpPr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B3F80268-E870-4DF6-B432-31F096204900}"/>
                </a:ext>
              </a:extLst>
            </p:cNvPr>
            <p:cNvSpPr/>
            <p:nvPr/>
          </p:nvSpPr>
          <p:spPr>
            <a:xfrm>
              <a:off x="0" y="0"/>
              <a:ext cx="12191767" cy="972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 dirty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CF104219-1D76-42C3-89A3-65B9987B305C}"/>
                </a:ext>
              </a:extLst>
            </p:cNvPr>
            <p:cNvSpPr/>
            <p:nvPr/>
          </p:nvSpPr>
          <p:spPr>
            <a:xfrm rot="3246600">
              <a:off x="9396760" y="-509338"/>
              <a:ext cx="2027881" cy="690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7241"/>
                <a:gd name="f4" fmla="val 369425"/>
                <a:gd name="f5" fmla="val 204486"/>
                <a:gd name="f6" fmla="val 738851"/>
                <a:gd name="f7" fmla="val 61732"/>
                <a:gd name="f8" fmla="val 1203767"/>
                <a:gd name="f9" fmla="val 57874"/>
                <a:gd name="f10" fmla="val 1668683"/>
                <a:gd name="f11" fmla="val 54016"/>
                <a:gd name="f12" fmla="val 2164466"/>
                <a:gd name="f13" fmla="val 316375"/>
                <a:gd name="f14" fmla="val 2789499"/>
                <a:gd name="f15" fmla="val 324091"/>
                <a:gd name="f16" fmla="val 3414532"/>
                <a:gd name="f17" fmla="val 331807"/>
                <a:gd name="f18" fmla="val 4311569"/>
                <a:gd name="f19" fmla="val 100314"/>
                <a:gd name="f20" fmla="val 4953964"/>
                <a:gd name="f21" fmla="val 104172"/>
                <a:gd name="f22" fmla="val 5596359"/>
                <a:gd name="f23" fmla="val 108030"/>
                <a:gd name="f24" fmla="val 6103716"/>
                <a:gd name="f25" fmla="val 354957"/>
                <a:gd name="f26" fmla="val 6643868"/>
                <a:gd name="f27" fmla="val 7184020"/>
                <a:gd name="f28" fmla="val 339525"/>
                <a:gd name="f29" fmla="val 7683661"/>
                <a:gd name="f30" fmla="val 55945"/>
                <a:gd name="f31" fmla="val 8194876"/>
                <a:gd name="f32" fmla="val 8706091"/>
                <a:gd name="f33" fmla="val 59803"/>
                <a:gd name="f34" fmla="val 9209590"/>
                <a:gd name="f35" fmla="val 368461"/>
                <a:gd name="f36" fmla="val 9711159"/>
                <a:gd name="f37" fmla="val 358815"/>
                <a:gd name="f38" fmla="val 10212728"/>
                <a:gd name="f39" fmla="val 349169"/>
                <a:gd name="f40" fmla="val 11007523"/>
                <a:gd name="f41" fmla="val 88739"/>
                <a:gd name="f42" fmla="val 11204293"/>
                <a:gd name="f43" fmla="*/ f0 1 0"/>
                <a:gd name="f44" fmla="*/ f1 1 0"/>
                <a:gd name="f45" fmla="val f2"/>
                <a:gd name="f46" fmla="val f2"/>
                <a:gd name="f47" fmla="val f45"/>
                <a:gd name="f48" fmla="val f46"/>
                <a:gd name="f49" fmla="*/ f2 f43 1"/>
                <a:gd name="f50" fmla="*/ f2 f44 1"/>
                <a:gd name="f51" fmla="*/ f47 f43 1"/>
                <a:gd name="f52" fmla="*/ f4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0" r="f51" b="f52"/>
              <a:pathLst>
                <a:path>
                  <a:moveTo>
                    <a:pt x="f2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3"/>
                  </a:cubicBezTo>
                  <a:cubicBezTo>
                    <a:pt x="f27" y="f28"/>
                    <a:pt x="f29" y="f30"/>
                    <a:pt x="f31" y="f9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2"/>
                  </a:cubicBezTo>
                </a:path>
              </a:pathLst>
            </a:custGeom>
            <a:noFill/>
            <a:ln w="28440">
              <a:solidFill>
                <a:srgbClr val="0055E8"/>
              </a:solidFill>
              <a:custDash>
                <a:ds d="300000" sp="300000"/>
              </a:custDash>
              <a:tailEnd type="arrow"/>
            </a:ln>
          </p:spPr>
          <p:txBody>
            <a:bodyPr wrap="square" lIns="89999" tIns="44999" rIns="89999" bIns="44999" anchor="ctr" anchorCtr="0">
              <a:noAutofit/>
            </a:bodyPr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800" b="0" i="0" u="none" strike="noStrike" cap="none" baseline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Aptos"/>
                </a:defRPr>
              </a:pPr>
              <a:endParaRPr lang="ru-RU" sz="1800" b="0" i="0" u="none" strike="noStrike" cap="none" spc="0" baseline="0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Aptos"/>
              </a:endParaRPr>
            </a:p>
          </p:txBody>
        </p:sp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97E3AE1-DF50-4BFA-9DAC-613B5CFA47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5525" y="2"/>
            <a:ext cx="10972446" cy="1144800"/>
          </a:xfrm>
        </p:spPr>
        <p:txBody>
          <a:bodyPr/>
          <a:lstStyle/>
          <a:p>
            <a:pPr lvl="0" indent="216000" algn="ctr">
              <a:lnSpc>
                <a:spcPts val="2001"/>
              </a:lnSpc>
            </a:pPr>
            <a:r>
              <a:rPr lang="ru-RU" sz="4000" b="1" dirty="0">
                <a:solidFill>
                  <a:srgbClr val="3465A4"/>
                </a:solidFill>
                <a:latin typeface="Martian Mono"/>
              </a:rPr>
              <a:t>Протокол родительского собрания</a:t>
            </a:r>
            <a:endParaRPr lang="ru-RU" sz="2600" b="1" dirty="0">
              <a:solidFill>
                <a:srgbClr val="3465A4"/>
              </a:solidFill>
              <a:latin typeface="Martian Mono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3780CB-A48A-4E3D-82D8-07175AD4B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8" y="1254530"/>
            <a:ext cx="3778567" cy="48209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BAD48B-DCFF-43BF-A94B-93D891F6C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034" y="1198859"/>
            <a:ext cx="3661190" cy="523175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1164983-910A-440C-AF51-FD8D6FA2B8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323" y="1198859"/>
            <a:ext cx="3663429" cy="304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84255"/>
      </p:ext>
    </p:extLst>
  </p:cSld>
  <p:clrMapOvr>
    <a:masterClrMapping/>
  </p:clrMapOvr>
</p:sld>
</file>

<file path=ppt/theme/theme1.xml><?xml version="1.0" encoding="utf-8"?>
<a:theme xmlns:a="http://schemas.openxmlformats.org/drawingml/2006/main" name="Два объект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Только заголовок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Заголовок и вертикальный текс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Заголовок раздел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Заголовок и объек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Вертикальный заголовок и текс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Сравн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Рисунок с подписью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итульный слайд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Объект с подписью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Пустой слайд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302</Words>
  <Application>Microsoft Office PowerPoint</Application>
  <PresentationFormat>Широкоэкранный</PresentationFormat>
  <Paragraphs>46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6</vt:i4>
      </vt:variant>
    </vt:vector>
  </HeadingPairs>
  <TitlesOfParts>
    <vt:vector size="27" baseType="lpstr">
      <vt:lpstr>Aptos</vt:lpstr>
      <vt:lpstr>Arial</vt:lpstr>
      <vt:lpstr>Bahnschrift SemiBold SemiConde</vt:lpstr>
      <vt:lpstr>Calibri</vt:lpstr>
      <vt:lpstr>Liberation Serif</vt:lpstr>
      <vt:lpstr>Martian Mono</vt:lpstr>
      <vt:lpstr>OpenSymbol</vt:lpstr>
      <vt:lpstr>Ubuntu</vt:lpstr>
      <vt:lpstr>Wingdings</vt:lpstr>
      <vt:lpstr>XO Oriel</vt:lpstr>
      <vt:lpstr>Два объекта</vt:lpstr>
      <vt:lpstr>Заголовок раздела</vt:lpstr>
      <vt:lpstr>Заголовок и объект</vt:lpstr>
      <vt:lpstr>Вертикальный заголовок и текст</vt:lpstr>
      <vt:lpstr>Сравнение</vt:lpstr>
      <vt:lpstr>Рисунок с подписью</vt:lpstr>
      <vt:lpstr>Титульный слайд</vt:lpstr>
      <vt:lpstr>Объект с подписью</vt:lpstr>
      <vt:lpstr>Пустой слайд</vt:lpstr>
      <vt:lpstr>Только заголовок</vt:lpstr>
      <vt:lpstr>Заголовок и вертикальный текст</vt:lpstr>
      <vt:lpstr>Презентация PowerPoint</vt:lpstr>
      <vt:lpstr>План и повестка</vt:lpstr>
      <vt:lpstr>1. Вступительная часть</vt:lpstr>
      <vt:lpstr>2. Основная часть</vt:lpstr>
      <vt:lpstr>3. Заключительная часть</vt:lpstr>
      <vt:lpstr>Протокол родительского собрания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2025-08-11T06:32:47Z</dcterms:created>
  <dcterms:modified xsi:type="dcterms:W3CDTF">2025-08-25T10:56:11Z</dcterms:modified>
</cp:coreProperties>
</file>